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85A220-1AD3-403A-AB24-BCE3A962DC49}" type="datetimeFigureOut">
              <a:rPr lang="en-GB" smtClean="0"/>
              <a:t>26/01/2014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CDADFE-A9A0-469A-8307-549B30BDF445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forum.co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Postmodernism and Feminism and Stratification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www.educationforum.co.uk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Owes much to </a:t>
            </a:r>
            <a:r>
              <a:rPr lang="en-GB" dirty="0" smtClean="0"/>
              <a:t>Weberianism</a:t>
            </a:r>
            <a:r>
              <a:rPr lang="en-GB" dirty="0" smtClean="0"/>
              <a:t>.</a:t>
            </a:r>
          </a:p>
          <a:p>
            <a:r>
              <a:rPr lang="en-GB" dirty="0" smtClean="0"/>
              <a:t>Feminism identifies more than just economic inequality – </a:t>
            </a:r>
            <a:r>
              <a:rPr lang="en-GB" dirty="0" smtClean="0"/>
              <a:t>Weberian</a:t>
            </a:r>
            <a:r>
              <a:rPr lang="en-GB" dirty="0" smtClean="0"/>
              <a:t> ideas like status (men and women) and party (old boys networks), also very important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Feminism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Liberal – gradual legal change to values and attitudes</a:t>
            </a:r>
          </a:p>
          <a:p>
            <a:r>
              <a:rPr lang="en-GB" dirty="0" smtClean="0"/>
              <a:t>Marxism – links patriarchy and capitalism in a symbiotic relationship</a:t>
            </a:r>
          </a:p>
          <a:p>
            <a:r>
              <a:rPr lang="en-GB" dirty="0" smtClean="0"/>
              <a:t>Radical – ideas of gender and gender roles of central importance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Feminism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feminisms reject Parson’s idea that gender inequality is functional for society as a whole</a:t>
            </a:r>
          </a:p>
          <a:p>
            <a:r>
              <a:rPr lang="en-GB" dirty="0" smtClean="0"/>
              <a:t>Women are seen as grossly and unfairly unequal in society – patriarchy only ‘functional’ for men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Feminism and Functionalism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8532440" cy="4525963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Liberal</a:t>
            </a:r>
            <a:r>
              <a:rPr lang="en-GB" dirty="0" smtClean="0"/>
              <a:t> – gradual changes in the law can change attitudes and improve the status of women over time (JS Mill, Mary </a:t>
            </a:r>
            <a:r>
              <a:rPr lang="en-GB" dirty="0" smtClean="0"/>
              <a:t>Wolstencroft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Marxist</a:t>
            </a:r>
            <a:r>
              <a:rPr lang="en-GB" dirty="0" smtClean="0"/>
              <a:t> – women can only be equal when capitalism is replaced by an egalitarian society (Catherine Hakim, Frederick Engels)</a:t>
            </a:r>
          </a:p>
          <a:p>
            <a:r>
              <a:rPr lang="en-GB" b="1" dirty="0" smtClean="0"/>
              <a:t>Radical</a:t>
            </a:r>
            <a:r>
              <a:rPr lang="en-GB" dirty="0" smtClean="0"/>
              <a:t> – what is feminine is currently defined by men – women should separate to develop a positive culture of </a:t>
            </a:r>
            <a:r>
              <a:rPr lang="en-GB" dirty="0" smtClean="0"/>
              <a:t>feminity</a:t>
            </a:r>
            <a:r>
              <a:rPr lang="en-GB" dirty="0" smtClean="0"/>
              <a:t> (Greer) and break free of the biological function of childbirth (Firestone)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Pomos</a:t>
            </a:r>
            <a:r>
              <a:rPr lang="en-GB" dirty="0" smtClean="0"/>
              <a:t> see inequality and indeed social classes as things from the ‘modern’ period. No longer relevant or meaningful (</a:t>
            </a:r>
            <a:r>
              <a:rPr lang="en-GB" dirty="0" smtClean="0"/>
              <a:t>Lyotard</a:t>
            </a:r>
            <a:r>
              <a:rPr lang="en-GB" dirty="0" smtClean="0"/>
              <a:t>)</a:t>
            </a:r>
          </a:p>
          <a:p>
            <a:r>
              <a:rPr lang="en-GB" dirty="0" smtClean="0"/>
              <a:t>No groups or societies share a common set of norms and values it is therefore meaningless to talk about inequalities.</a:t>
            </a:r>
          </a:p>
          <a:p>
            <a:r>
              <a:rPr lang="en-GB" dirty="0" smtClean="0"/>
              <a:t>Society is diffuse and atomised into individuals – individuals may fee unequal but to talk of the inequality of a group is meaningless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Postmodernism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261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Postmodernism and Feminism and Stratification</vt:lpstr>
      <vt:lpstr>Feminism</vt:lpstr>
      <vt:lpstr>Types of Feminism</vt:lpstr>
      <vt:lpstr>Feminism and Functionalism</vt:lpstr>
      <vt:lpstr>Types</vt:lpstr>
      <vt:lpstr>Postmodernism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Postmodernism and Feminism and Stratification</dc:title>
  <dc:creator>Andy</dc:creator>
  <cp:lastModifiedBy>Andy</cp:lastModifiedBy>
  <cp:revision>1</cp:revision>
  <dcterms:created xsi:type="dcterms:W3CDTF">2014-01-26T12:55:46Z</dcterms:created>
  <dcterms:modified xsi:type="dcterms:W3CDTF">2014-01-26T13:09:15Z</dcterms:modified>
</cp:coreProperties>
</file>