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A34F6C3-25BA-4A5F-8507-7EA53A4515D3}" type="datetimeFigureOut">
              <a:rPr lang="en-GB" smtClean="0"/>
              <a:t>12/05/2014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A349637-B947-4E71-8DF7-8A75605B6E0F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forum.co.u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New Social Movements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www.educationforum.co.uk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14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Questioning the Significance of NSMs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Paul </a:t>
            </a:r>
            <a:r>
              <a:rPr lang="en-GB" dirty="0" smtClean="0"/>
              <a:t>Hirst</a:t>
            </a:r>
            <a:r>
              <a:rPr lang="en-GB" dirty="0" smtClean="0"/>
              <a:t> suggests that the influence of NSMs is still quite limited</a:t>
            </a:r>
          </a:p>
          <a:p>
            <a:r>
              <a:rPr lang="en-GB" dirty="0" smtClean="0"/>
              <a:t>OSMs – parties, pressure groups, trade unions day to day still wield the most power</a:t>
            </a:r>
          </a:p>
          <a:p>
            <a:r>
              <a:rPr lang="en-GB" dirty="0" smtClean="0"/>
              <a:t>NSMs only achieve influence on single issue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3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New Social Movement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Share many similarities with outsider pressure groups, and may be ‘movements’ made up of pressure groups, </a:t>
            </a:r>
            <a:r>
              <a:rPr lang="en-GB" b="1" dirty="0" smtClean="0"/>
              <a:t>BUT</a:t>
            </a:r>
          </a:p>
          <a:p>
            <a:r>
              <a:rPr lang="en-GB" dirty="0" smtClean="0"/>
              <a:t>Tend to be concerned with non economic non material issues – morality – feminism, peace, poverty, equality, environment.</a:t>
            </a:r>
          </a:p>
          <a:p>
            <a:r>
              <a:rPr lang="en-GB" dirty="0" smtClean="0"/>
              <a:t>Tend to be international or global in their outlook</a:t>
            </a:r>
          </a:p>
          <a:p>
            <a:r>
              <a:rPr lang="en-GB" dirty="0" smtClean="0"/>
              <a:t>Less structure and formally organised than pressure groups – no leaders or hierarchies or memberships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12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Classifying NSMs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Simon </a:t>
            </a:r>
            <a:r>
              <a:rPr lang="en-GB" b="1" dirty="0" smtClean="0"/>
              <a:t>Hallsworth</a:t>
            </a:r>
            <a:r>
              <a:rPr lang="en-GB" b="1" dirty="0" smtClean="0"/>
              <a:t> </a:t>
            </a:r>
            <a:r>
              <a:rPr lang="en-GB" dirty="0" smtClean="0"/>
              <a:t>identifies 2 types of NSM based the types of issue they promote</a:t>
            </a:r>
          </a:p>
          <a:p>
            <a:pPr marL="0" indent="0">
              <a:buNone/>
            </a:pPr>
            <a:r>
              <a:rPr lang="en-GB" dirty="0" smtClean="0"/>
              <a:t> 1. NSMs which are focussed on defending aspects of the natural and social environment e.g. environmentalism, the peace movement, animal rights</a:t>
            </a:r>
          </a:p>
          <a:p>
            <a:pPr marL="0" indent="0">
              <a:buNone/>
            </a:pPr>
            <a:r>
              <a:rPr lang="en-GB" dirty="0" smtClean="0"/>
              <a:t>2. NSMs which are focussed on gaining equal rights for minority and marginalised groups – feminism, civil rights, gay rights, disability rights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65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NSMs tend to be informal and fragmented compared to OSMs</a:t>
            </a:r>
          </a:p>
          <a:p>
            <a:r>
              <a:rPr lang="en-GB" dirty="0" smtClean="0"/>
              <a:t>NSMs are ‘movements’ often made up of groups of well established pressure groups – environmentalism is made up of Greenpeace, Friends of the Earth etc.</a:t>
            </a:r>
          </a:p>
          <a:p>
            <a:r>
              <a:rPr lang="en-GB" dirty="0" smtClean="0"/>
              <a:t>NSMs tend to be wary and suspicious of elected politicians and civil servants rather than directly seeking their support</a:t>
            </a:r>
          </a:p>
          <a:p>
            <a:r>
              <a:rPr lang="en-GB" dirty="0" smtClean="0"/>
              <a:t>NSMs tend not to have formal structures or memberships – supporters form informal networks often joined together by internet technology – e.g. anti capitalist demonstrations 1999 in over 80 countries simultaneously organised via internet</a:t>
            </a:r>
          </a:p>
          <a:p>
            <a:r>
              <a:rPr lang="en-GB" dirty="0" smtClean="0"/>
              <a:t>The pressure groups which can make up NSMs can often act very like traditional pressure groups but are also far more likely to engage in direct action</a:t>
            </a:r>
          </a:p>
          <a:p>
            <a:r>
              <a:rPr lang="en-GB" dirty="0" smtClean="0"/>
              <a:t>NSMs aim to change CULTURE (the values of everyone) not just the decisions of government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4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have NSMs been Explained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Giddens</a:t>
            </a:r>
            <a:r>
              <a:rPr lang="en-GB" dirty="0" smtClean="0"/>
              <a:t> claims NSMs are a response to globalisation – globalisation has resulted in risks/issues which transcend national boundaries many of which are caused by the decisions of the rich and powerful – pollution, rising oceans, oil spills, nuclear accidents</a:t>
            </a:r>
          </a:p>
          <a:p>
            <a:r>
              <a:rPr lang="en-GB" dirty="0" smtClean="0"/>
              <a:t>Faced with these global </a:t>
            </a:r>
            <a:r>
              <a:rPr lang="en-GB" b="1" dirty="0" smtClean="0"/>
              <a:t>‘risks’ </a:t>
            </a:r>
            <a:r>
              <a:rPr lang="en-GB" dirty="0" smtClean="0"/>
              <a:t>Gidens</a:t>
            </a:r>
            <a:r>
              <a:rPr lang="en-GB" dirty="0" smtClean="0"/>
              <a:t> claims people have lost faith with national governments and turned to NSMs as the most effective form of political participation</a:t>
            </a:r>
          </a:p>
          <a:p>
            <a:r>
              <a:rPr lang="en-GB" b="1" dirty="0" smtClean="0"/>
              <a:t>Note</a:t>
            </a:r>
            <a:r>
              <a:rPr lang="en-GB" dirty="0" smtClean="0"/>
              <a:t> – membership of environmental groups is FAR greater than membership of political parties in the UK today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9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Postmodernity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Pakulski</a:t>
            </a:r>
            <a:r>
              <a:rPr lang="en-GB" dirty="0" smtClean="0"/>
              <a:t> and Waters claim that the rise of NSMs is a sign of a postmodern society</a:t>
            </a:r>
          </a:p>
          <a:p>
            <a:r>
              <a:rPr lang="en-GB" dirty="0" smtClean="0"/>
              <a:t>They claim that in such a society a process of class decomposition is occurring – class is becoming less and less important</a:t>
            </a:r>
          </a:p>
          <a:p>
            <a:r>
              <a:rPr lang="en-GB" dirty="0" smtClean="0"/>
              <a:t>Politics is therefore becoming less concerned with issues surrounding class and more concerned with issues around lifestyle and identity. NSMs reflect these fundamental changes</a:t>
            </a:r>
          </a:p>
          <a:p>
            <a:r>
              <a:rPr lang="en-GB" dirty="0" smtClean="0"/>
              <a:t>Mass media is seen as an important agent of </a:t>
            </a:r>
            <a:r>
              <a:rPr lang="en-GB" dirty="0" smtClean="0"/>
              <a:t>postmodernisation</a:t>
            </a:r>
            <a:r>
              <a:rPr lang="en-GB" dirty="0" smtClean="0"/>
              <a:t> – media treats issues on a global scale not a national scale and people become more global in their outlook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8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Industrial Society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Post modernists such as Crook suggest that Britain has become a post industrial society</a:t>
            </a:r>
          </a:p>
          <a:p>
            <a:r>
              <a:rPr lang="en-GB" dirty="0" smtClean="0"/>
              <a:t>People no longer work in manufacturing (primary and secondary industry), instead they work in leisure, education and services (the tertiary sectors)</a:t>
            </a:r>
          </a:p>
          <a:p>
            <a:r>
              <a:rPr lang="en-GB" dirty="0" smtClean="0"/>
              <a:t>Because of this values have changed form materialist values (class, money, advancement) to post-materialist values (self expression, freedom, identity, lifestyle)</a:t>
            </a:r>
          </a:p>
          <a:p>
            <a:r>
              <a:rPr lang="en-GB" dirty="0" smtClean="0"/>
              <a:t>Post materialist values are reflected in NSMs – gay rights, disability rights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479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Marxist Interpretation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Marxists reject the idea of post modern and post industrial society</a:t>
            </a:r>
          </a:p>
          <a:p>
            <a:r>
              <a:rPr lang="en-GB" dirty="0" smtClean="0"/>
              <a:t>NSMs instead are seen as a global and conscious response to the global nature of capitalism</a:t>
            </a:r>
          </a:p>
          <a:p>
            <a:r>
              <a:rPr lang="en-GB" dirty="0" smtClean="0"/>
              <a:t>Alex </a:t>
            </a:r>
            <a:r>
              <a:rPr lang="en-GB" dirty="0" smtClean="0"/>
              <a:t>Callinicos</a:t>
            </a:r>
            <a:r>
              <a:rPr lang="en-GB" dirty="0" smtClean="0"/>
              <a:t> suggests that the only NSMs of any lasting significance will be the anti global capitalist movement which draws protestor to an understanding of the ‘true’ cause of world problems – i.e. capitalism, and raises consciousness about the world wide exploitation of the working class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999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significant are NSMs?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Giddens</a:t>
            </a:r>
            <a:r>
              <a:rPr lang="en-GB" dirty="0" smtClean="0"/>
              <a:t> claims that NSMs have revitalised politics at a time when OSMs are in decline</a:t>
            </a:r>
          </a:p>
          <a:p>
            <a:r>
              <a:rPr lang="en-GB" dirty="0" smtClean="0"/>
              <a:t>Rise of NSMs seen as evidence against political apathy</a:t>
            </a:r>
          </a:p>
          <a:p>
            <a:r>
              <a:rPr lang="en-GB" dirty="0" smtClean="0"/>
              <a:t>Global nature of NSMs has changed the nature of political protest – some engage in ‘</a:t>
            </a:r>
            <a:r>
              <a:rPr lang="en-GB" dirty="0" smtClean="0"/>
              <a:t>netwars</a:t>
            </a:r>
            <a:r>
              <a:rPr lang="en-GB" dirty="0" smtClean="0"/>
              <a:t>’ using the internet to attack the powerful – some concern at the revolutionary and radical nature of such campaigns – a threat to nation states?</a:t>
            </a:r>
          </a:p>
          <a:p>
            <a:r>
              <a:rPr lang="en-GB" dirty="0" smtClean="0"/>
              <a:t>NSMs might be becoming important players on the global political stage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112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43</TotalTime>
  <Words>761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New Social Movements</vt:lpstr>
      <vt:lpstr>What is a New Social Movement</vt:lpstr>
      <vt:lpstr>Classifying NSMs</vt:lpstr>
      <vt:lpstr>Organisation</vt:lpstr>
      <vt:lpstr>How have NSMs been Explained</vt:lpstr>
      <vt:lpstr>Postmodernity</vt:lpstr>
      <vt:lpstr>Post Industrial Society</vt:lpstr>
      <vt:lpstr>Marxist Interpretation</vt:lpstr>
      <vt:lpstr>How significant are NSMs?</vt:lpstr>
      <vt:lpstr>Questioning the Significance of NSMs</vt:lpstr>
    </vt:vector>
  </TitlesOfParts>
  <Company>Dartford Technology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Social Movements</dc:title>
  <dc:creator>Andrew Walker</dc:creator>
  <cp:lastModifiedBy>Andrew Walker</cp:lastModifiedBy>
  <cp:revision>5</cp:revision>
  <dcterms:created xsi:type="dcterms:W3CDTF">2014-05-12T12:47:28Z</dcterms:created>
  <dcterms:modified xsi:type="dcterms:W3CDTF">2014-05-12T13:30:55Z</dcterms:modified>
</cp:coreProperties>
</file>