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9C864BA-1E74-40E2-A06F-160DDD96D89F}" type="datetimeFigureOut">
              <a:rPr lang="en-GB" smtClean="0"/>
              <a:t>14/10/2013</a:t>
            </a:fld>
            <a:endParaRPr lang="en-GB" dirty="0"/>
          </a:p>
        </p:txBody>
      </p:sp>
      <p:sp>
        <p:nvSpPr>
          <p:cNvPr id="17" name="Footer Placeholder 16"/>
          <p:cNvSpPr>
            <a:spLocks noGrp="1"/>
          </p:cNvSpPr>
          <p:nvPr>
            <p:ph type="ftr" sz="quarter" idx="11"/>
          </p:nvPr>
        </p:nvSpPr>
        <p:spPr/>
        <p:txBody>
          <a:bodyPr/>
          <a:lstStyle/>
          <a:p>
            <a:endParaRPr lang="en-GB"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ACA9E54-F55F-412A-AB3D-7F5BE10AE195}" type="slidenum">
              <a:rPr lang="en-GB" smtClean="0"/>
              <a:t>‹#›</a:t>
            </a:fld>
            <a:endParaRPr lang="en-GB"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C864BA-1E74-40E2-A06F-160DDD96D89F}" type="datetimeFigureOut">
              <a:rPr lang="en-GB" smtClean="0"/>
              <a:t>14/10/2013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ACA9E54-F55F-412A-AB3D-7F5BE10AE195}"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C864BA-1E74-40E2-A06F-160DDD96D89F}" type="datetimeFigureOut">
              <a:rPr lang="en-GB" smtClean="0"/>
              <a:t>14/10/2013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ACA9E54-F55F-412A-AB3D-7F5BE10AE195}"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9C864BA-1E74-40E2-A06F-160DDD96D89F}" type="datetimeFigureOut">
              <a:rPr lang="en-GB" smtClean="0"/>
              <a:t>14/10/2013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ACA9E54-F55F-412A-AB3D-7F5BE10AE195}" type="slidenum">
              <a:rPr lang="en-GB" smtClean="0"/>
              <a:t>‹#›</a:t>
            </a:fld>
            <a:endParaRPr lang="en-GB"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9C864BA-1E74-40E2-A06F-160DDD96D89F}" type="datetimeFigureOut">
              <a:rPr lang="en-GB" smtClean="0"/>
              <a:t>14/10/2013</a:t>
            </a:fld>
            <a:endParaRPr lang="en-GB" dirty="0"/>
          </a:p>
        </p:txBody>
      </p:sp>
      <p:sp>
        <p:nvSpPr>
          <p:cNvPr id="5" name="Footer Placeholder 4"/>
          <p:cNvSpPr>
            <a:spLocks noGrp="1"/>
          </p:cNvSpPr>
          <p:nvPr>
            <p:ph type="ftr" sz="quarter" idx="11"/>
          </p:nvPr>
        </p:nvSpPr>
        <p:spPr>
          <a:xfrm>
            <a:off x="800100" y="6172200"/>
            <a:ext cx="4000500" cy="457200"/>
          </a:xfrm>
        </p:spPr>
        <p:txBody>
          <a:bodyPr/>
          <a:lstStyle/>
          <a:p>
            <a:endParaRPr lang="en-GB"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ACA9E54-F55F-412A-AB3D-7F5BE10AE195}" type="slidenum">
              <a:rPr lang="en-GB" smtClean="0"/>
              <a:t>‹#›</a:t>
            </a:fld>
            <a:endParaRPr lang="en-GB"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9C864BA-1E74-40E2-A06F-160DDD96D89F}" type="datetimeFigureOut">
              <a:rPr lang="en-GB" smtClean="0"/>
              <a:t>14/10/2013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ACA9E54-F55F-412A-AB3D-7F5BE10AE195}" type="slidenum">
              <a:rPr lang="en-GB" smtClean="0"/>
              <a:t>‹#›</a:t>
            </a:fld>
            <a:endParaRPr lang="en-GB"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9C864BA-1E74-40E2-A06F-160DDD96D89F}" type="datetimeFigureOut">
              <a:rPr lang="en-GB" smtClean="0"/>
              <a:t>14/10/2013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ACA9E54-F55F-412A-AB3D-7F5BE10AE195}" type="slidenum">
              <a:rPr lang="en-GB" smtClean="0"/>
              <a:t>‹#›</a:t>
            </a:fld>
            <a:endParaRPr lang="en-GB"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9C864BA-1E74-40E2-A06F-160DDD96D89F}" type="datetimeFigureOut">
              <a:rPr lang="en-GB" smtClean="0"/>
              <a:t>14/10/2013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ACA9E54-F55F-412A-AB3D-7F5BE10AE195}" type="slidenum">
              <a:rPr lang="en-GB" smtClean="0"/>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C864BA-1E74-40E2-A06F-160DDD96D89F}" type="datetimeFigureOut">
              <a:rPr lang="en-GB" smtClean="0"/>
              <a:t>14/10/2013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ACA9E54-F55F-412A-AB3D-7F5BE10AE195}" type="slidenum">
              <a:rPr lang="en-GB" smtClean="0"/>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9C864BA-1E74-40E2-A06F-160DDD96D89F}" type="datetimeFigureOut">
              <a:rPr lang="en-GB" smtClean="0"/>
              <a:t>14/10/2013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ACA9E54-F55F-412A-AB3D-7F5BE10AE195}" type="slidenum">
              <a:rPr lang="en-GB" smtClean="0"/>
              <a:t>‹#›</a:t>
            </a:fld>
            <a:endParaRPr lang="en-GB"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9C864BA-1E74-40E2-A06F-160DDD96D89F}" type="datetimeFigureOut">
              <a:rPr lang="en-GB" smtClean="0"/>
              <a:t>14/10/2013</a:t>
            </a:fld>
            <a:endParaRPr lang="en-GB" dirty="0"/>
          </a:p>
        </p:txBody>
      </p:sp>
      <p:sp>
        <p:nvSpPr>
          <p:cNvPr id="6" name="Footer Placeholder 5"/>
          <p:cNvSpPr>
            <a:spLocks noGrp="1"/>
          </p:cNvSpPr>
          <p:nvPr>
            <p:ph type="ftr" sz="quarter" idx="11"/>
          </p:nvPr>
        </p:nvSpPr>
        <p:spPr>
          <a:xfrm>
            <a:off x="914400" y="6172200"/>
            <a:ext cx="3886200" cy="457200"/>
          </a:xfrm>
        </p:spPr>
        <p:txBody>
          <a:bodyPr/>
          <a:lstStyle/>
          <a:p>
            <a:endParaRPr lang="en-GB" dirty="0"/>
          </a:p>
        </p:txBody>
      </p:sp>
      <p:sp>
        <p:nvSpPr>
          <p:cNvPr id="7" name="Slide Number Placeholder 6"/>
          <p:cNvSpPr>
            <a:spLocks noGrp="1"/>
          </p:cNvSpPr>
          <p:nvPr>
            <p:ph type="sldNum" sz="quarter" idx="12"/>
          </p:nvPr>
        </p:nvSpPr>
        <p:spPr>
          <a:xfrm>
            <a:off x="146304" y="6208776"/>
            <a:ext cx="457200" cy="457200"/>
          </a:xfrm>
        </p:spPr>
        <p:txBody>
          <a:bodyPr/>
          <a:lstStyle/>
          <a:p>
            <a:fld id="{DACA9E54-F55F-412A-AB3D-7F5BE10AE195}" type="slidenum">
              <a:rPr lang="en-GB" smtClean="0"/>
              <a:t>‹#›</a:t>
            </a:fld>
            <a:endParaRPr lang="en-GB"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9C864BA-1E74-40E2-A06F-160DDD96D89F}" type="datetimeFigureOut">
              <a:rPr lang="en-GB" smtClean="0"/>
              <a:t>14/10/2013</a:t>
            </a:fld>
            <a:endParaRPr lang="en-GB"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GB"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ACA9E54-F55F-412A-AB3D-7F5BE10AE195}"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GB" dirty="0" smtClean="0"/>
              <a:t>www.educationforum.co.uk</a:t>
            </a:r>
            <a:endParaRPr lang="en-GB" dirty="0"/>
          </a:p>
        </p:txBody>
      </p:sp>
      <p:sp>
        <p:nvSpPr>
          <p:cNvPr id="2" name="Title 1"/>
          <p:cNvSpPr>
            <a:spLocks noGrp="1"/>
          </p:cNvSpPr>
          <p:nvPr>
            <p:ph type="ctrTitle"/>
          </p:nvPr>
        </p:nvSpPr>
        <p:spPr/>
        <p:txBody>
          <a:bodyPr/>
          <a:lstStyle/>
          <a:p>
            <a:r>
              <a:rPr lang="en-GB" dirty="0" smtClean="0"/>
              <a:t>The Foreign Policy of Louis Philippe</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Evaluation</a:t>
            </a:r>
            <a:endParaRPr lang="en-GB" dirty="0"/>
          </a:p>
        </p:txBody>
      </p:sp>
      <p:sp>
        <p:nvSpPr>
          <p:cNvPr id="3" name="Content Placeholder 2"/>
          <p:cNvSpPr>
            <a:spLocks noGrp="1"/>
          </p:cNvSpPr>
          <p:nvPr>
            <p:ph sz="quarter" idx="1"/>
          </p:nvPr>
        </p:nvSpPr>
        <p:spPr/>
        <p:txBody>
          <a:bodyPr>
            <a:normAutofit/>
          </a:bodyPr>
          <a:lstStyle/>
          <a:p>
            <a:r>
              <a:rPr lang="en-GB" dirty="0" smtClean="0"/>
              <a:t>Pleased no one!</a:t>
            </a:r>
          </a:p>
          <a:p>
            <a:r>
              <a:rPr lang="en-GB" dirty="0" smtClean="0"/>
              <a:t>Unable to support liberal revolts for fear of Great power intervention and therefore angered liberals and republicans at home</a:t>
            </a:r>
          </a:p>
          <a:p>
            <a:r>
              <a:rPr lang="en-GB" dirty="0" smtClean="0"/>
              <a:t>Wanted to stay friends with Britain so frequently out manoeuvred by more powerful neighbour</a:t>
            </a:r>
          </a:p>
          <a:p>
            <a:r>
              <a:rPr lang="en-GB" dirty="0" smtClean="0"/>
              <a:t>Unable to satisfy </a:t>
            </a:r>
            <a:r>
              <a:rPr lang="en-GB" dirty="0" smtClean="0"/>
              <a:t>Bonapartist</a:t>
            </a:r>
            <a:r>
              <a:rPr lang="en-GB" dirty="0" smtClean="0"/>
              <a:t> and Legitimist demands for ‘glory’</a:t>
            </a:r>
          </a:p>
          <a:p>
            <a:r>
              <a:rPr lang="en-GB" dirty="0" smtClean="0"/>
              <a:t>A cautious foreign policy which sought to keep the peace and maximise trade ---- </a:t>
            </a:r>
            <a:r>
              <a:rPr lang="en-GB" b="1" dirty="0" smtClean="0"/>
              <a:t>bourgeois interests?</a:t>
            </a:r>
            <a:endParaRPr lang="en-GB"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Aims, Pressures and Restraints</a:t>
            </a:r>
            <a:endParaRPr lang="en-GB" dirty="0"/>
          </a:p>
        </p:txBody>
      </p:sp>
      <p:sp>
        <p:nvSpPr>
          <p:cNvPr id="3" name="Content Placeholder 2"/>
          <p:cNvSpPr>
            <a:spLocks noGrp="1"/>
          </p:cNvSpPr>
          <p:nvPr>
            <p:ph sz="quarter" idx="1"/>
          </p:nvPr>
        </p:nvSpPr>
        <p:spPr/>
        <p:txBody>
          <a:bodyPr>
            <a:normAutofit fontScale="77500" lnSpcReduction="20000"/>
          </a:bodyPr>
          <a:lstStyle/>
          <a:p>
            <a:r>
              <a:rPr lang="en-GB" dirty="0" smtClean="0"/>
              <a:t>LP took a prominent personal role in foreign policy matters frequently intervening over the heads of his ministers and advisors</a:t>
            </a:r>
          </a:p>
          <a:p>
            <a:r>
              <a:rPr lang="en-GB" dirty="0" smtClean="0"/>
              <a:t>He wanted to build o the achievement of the Bourbons in restoring France’s position as a global power and the beginnings of a new empire in Algeria</a:t>
            </a:r>
          </a:p>
          <a:p>
            <a:r>
              <a:rPr lang="en-GB" dirty="0" smtClean="0"/>
              <a:t>He knew that many Frenchmen wanted a glorious and aggressive foreign policy – </a:t>
            </a:r>
            <a:r>
              <a:rPr lang="en-GB" dirty="0" smtClean="0"/>
              <a:t>Bonapartists</a:t>
            </a:r>
            <a:r>
              <a:rPr lang="en-GB" dirty="0" smtClean="0"/>
              <a:t> &amp; Legitimists</a:t>
            </a:r>
          </a:p>
          <a:p>
            <a:r>
              <a:rPr lang="en-GB" dirty="0" smtClean="0"/>
              <a:t>He knew that the middle class wanted free trade and prosperity and therefore peace – especially with the dominant world economy Britain</a:t>
            </a:r>
          </a:p>
          <a:p>
            <a:r>
              <a:rPr lang="en-GB" dirty="0" smtClean="0"/>
              <a:t>He was still restrained by the </a:t>
            </a:r>
            <a:r>
              <a:rPr lang="en-GB" dirty="0"/>
              <a:t>V</a:t>
            </a:r>
            <a:r>
              <a:rPr lang="en-GB" dirty="0" smtClean="0"/>
              <a:t>ienna Settlement – technically being King at all was a breaking of the Vienna Settlement and he risked intervention from the Great powers .... Especially if the 1830 Revolt spread into their countries</a:t>
            </a:r>
          </a:p>
          <a:p>
            <a:r>
              <a:rPr lang="en-GB" dirty="0" smtClean="0"/>
              <a:t>Republicans and liberals at home wanted Louis Philippe to stand up fort liberal revolts abroad</a:t>
            </a:r>
          </a:p>
          <a:p>
            <a:pPr>
              <a:buNone/>
            </a:pPr>
            <a:r>
              <a:rPr lang="en-GB" b="1" dirty="0" smtClean="0"/>
              <a:t>Whose views was LP MOST likely to listen to?</a:t>
            </a:r>
            <a:endParaRPr lang="en-GB"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1830 Revolts</a:t>
            </a:r>
            <a:endParaRPr lang="en-GB" dirty="0"/>
          </a:p>
        </p:txBody>
      </p:sp>
      <p:sp>
        <p:nvSpPr>
          <p:cNvPr id="3" name="Content Placeholder 2"/>
          <p:cNvSpPr>
            <a:spLocks noGrp="1"/>
          </p:cNvSpPr>
          <p:nvPr>
            <p:ph sz="quarter" idx="1"/>
          </p:nvPr>
        </p:nvSpPr>
        <p:spPr/>
        <p:txBody>
          <a:bodyPr>
            <a:normAutofit/>
          </a:bodyPr>
          <a:lstStyle/>
          <a:p>
            <a:r>
              <a:rPr lang="en-GB" dirty="0" smtClean="0"/>
              <a:t>Events in Paris in 1830 quickly spread across Europe with revolts in Poland, Belgium and Italy</a:t>
            </a:r>
          </a:p>
          <a:p>
            <a:pPr>
              <a:buNone/>
            </a:pPr>
            <a:r>
              <a:rPr lang="en-GB" dirty="0" smtClean="0"/>
              <a:t>Poland – Poles revolted against Russian rule (Vienna settlement). French public opinion wanted France to help the poles. LP chose not to intervene and the Poles were crushed by the Russians</a:t>
            </a:r>
          </a:p>
          <a:p>
            <a:pPr>
              <a:buNone/>
            </a:pPr>
            <a:r>
              <a:rPr lang="en-GB" b="1" dirty="0" smtClean="0"/>
              <a:t>Did LP do the right thing?</a:t>
            </a:r>
            <a:endParaRPr lang="en-GB"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1830 Revolts</a:t>
            </a:r>
            <a:endParaRPr lang="en-GB" dirty="0"/>
          </a:p>
        </p:txBody>
      </p:sp>
      <p:sp>
        <p:nvSpPr>
          <p:cNvPr id="3" name="Content Placeholder 2"/>
          <p:cNvSpPr>
            <a:spLocks noGrp="1"/>
          </p:cNvSpPr>
          <p:nvPr>
            <p:ph sz="quarter" idx="1"/>
          </p:nvPr>
        </p:nvSpPr>
        <p:spPr/>
        <p:txBody>
          <a:bodyPr>
            <a:normAutofit/>
          </a:bodyPr>
          <a:lstStyle/>
          <a:p>
            <a:pPr>
              <a:buNone/>
            </a:pPr>
            <a:r>
              <a:rPr lang="en-GB" dirty="0" smtClean="0"/>
              <a:t>Belgium: Belgians revolted against Dutch rule (Vienna Settlement). Belgians and French share common culture and language and had recently been united under Napoleon I. Many Frenchmen wanted them to be reunited</a:t>
            </a:r>
          </a:p>
          <a:p>
            <a:pPr>
              <a:buNone/>
            </a:pPr>
            <a:r>
              <a:rPr lang="en-GB" dirty="0" smtClean="0"/>
              <a:t>Instead of attempting to annexe Belgium LP campaigned hard for Belgian independence form the Dutch and thereby won the support of Britain AND avoided other Great Powers intervening to restore the Dutch – a diplomatic victory for LP but seen as weakness and a missed opportunity by many within France</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1830 Revolts Italy</a:t>
            </a:r>
            <a:endParaRPr lang="en-GB" dirty="0"/>
          </a:p>
        </p:txBody>
      </p:sp>
      <p:sp>
        <p:nvSpPr>
          <p:cNvPr id="3" name="Content Placeholder 2"/>
          <p:cNvSpPr>
            <a:spLocks noGrp="1"/>
          </p:cNvSpPr>
          <p:nvPr>
            <p:ph sz="quarter" idx="1"/>
          </p:nvPr>
        </p:nvSpPr>
        <p:spPr/>
        <p:txBody>
          <a:bodyPr>
            <a:normAutofit/>
          </a:bodyPr>
          <a:lstStyle/>
          <a:p>
            <a:r>
              <a:rPr lang="en-GB" dirty="0" smtClean="0"/>
              <a:t>Series of revolts in Austrian controlled central Italy against the Austrians. Metternich sent troops to crush the revolts and despite calls for LP to intervene on the side of the Italian nationalists LP did nothing – </a:t>
            </a:r>
            <a:r>
              <a:rPr lang="en-GB" b="1" dirty="0" smtClean="0"/>
              <a:t>again seen as weak by comparison to other recent French leaders – loses more support at home</a:t>
            </a:r>
          </a:p>
          <a:p>
            <a:r>
              <a:rPr lang="en-GB" dirty="0" smtClean="0"/>
              <a:t>1832 a revolt by Papal States against Austrian rule gets some French support as LP sends troops to be stationed nearby – eventually Austria withdraws but not until 1838</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Thiers</a:t>
            </a:r>
            <a:endParaRPr lang="en-GB" dirty="0"/>
          </a:p>
        </p:txBody>
      </p:sp>
      <p:sp>
        <p:nvSpPr>
          <p:cNvPr id="3" name="Content Placeholder 2"/>
          <p:cNvSpPr>
            <a:spLocks noGrp="1"/>
          </p:cNvSpPr>
          <p:nvPr>
            <p:ph sz="quarter" idx="1"/>
          </p:nvPr>
        </p:nvSpPr>
        <p:spPr/>
        <p:txBody>
          <a:bodyPr/>
          <a:lstStyle/>
          <a:p>
            <a:r>
              <a:rPr lang="en-GB" dirty="0" smtClean="0"/>
              <a:t>In 1840 perhaps responding to public opinion LP appointed Thiers as Foreign Minister</a:t>
            </a:r>
          </a:p>
          <a:p>
            <a:r>
              <a:rPr lang="en-GB" dirty="0" smtClean="0"/>
              <a:t>Thiers was committed to a more adventurous, glorious and aggressive foreign policy and quickly got the opportunity to be all these things in the Near East Crisis 1839-40</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Mehemet</a:t>
            </a:r>
            <a:r>
              <a:rPr lang="en-GB" dirty="0" smtClean="0"/>
              <a:t> Ali</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In 1839 the Sultan of Turkey attacked his old ally </a:t>
            </a:r>
            <a:r>
              <a:rPr lang="en-GB" dirty="0" smtClean="0"/>
              <a:t>Mehemet</a:t>
            </a:r>
            <a:r>
              <a:rPr lang="en-GB" dirty="0" smtClean="0"/>
              <a:t> Ali in Egypt and Syria in an attempt to get full Turkish control of those territories</a:t>
            </a:r>
          </a:p>
          <a:p>
            <a:r>
              <a:rPr lang="en-GB" dirty="0" smtClean="0"/>
              <a:t>France had developed close ties with </a:t>
            </a:r>
            <a:r>
              <a:rPr lang="en-GB" dirty="0" smtClean="0"/>
              <a:t>Mehemet</a:t>
            </a:r>
            <a:r>
              <a:rPr lang="en-GB" dirty="0" smtClean="0"/>
              <a:t> Ali in North Africa through Trade, finance and culture. French public opinion very much in favour of military action in support of </a:t>
            </a:r>
            <a:r>
              <a:rPr lang="en-GB" dirty="0" smtClean="0"/>
              <a:t>Mehemet</a:t>
            </a:r>
            <a:r>
              <a:rPr lang="en-GB" dirty="0" smtClean="0"/>
              <a:t> Ali as was Thiers</a:t>
            </a:r>
          </a:p>
          <a:p>
            <a:r>
              <a:rPr lang="en-GB" dirty="0" smtClean="0"/>
              <a:t>Palmerston however had other ideas and orchestrated an alliance of Britain, Russia, Austria and Prussia to support the Sultan and drive </a:t>
            </a:r>
            <a:r>
              <a:rPr lang="en-GB" dirty="0"/>
              <a:t>M</a:t>
            </a:r>
            <a:r>
              <a:rPr lang="en-GB" dirty="0" smtClean="0"/>
              <a:t>ehemet</a:t>
            </a:r>
            <a:r>
              <a:rPr lang="en-GB" dirty="0" smtClean="0"/>
              <a:t> Ali out of North Africa.</a:t>
            </a:r>
          </a:p>
          <a:p>
            <a:r>
              <a:rPr lang="en-GB" dirty="0" smtClean="0"/>
              <a:t>In the face of this Thiers threatened the 4 Powers with war. This horrified Louis Philippe who dismissed Thiers, replaced him with Guizot – </a:t>
            </a:r>
            <a:r>
              <a:rPr lang="en-GB" b="1" dirty="0" smtClean="0"/>
              <a:t>an embarrassing  climb-down but what was the alternative?</a:t>
            </a:r>
            <a:endParaRPr lang="en-GB"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Affair of the Spanish Marriages</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1846 it was proposed that Queen Isabella of Spain should marry LP’s son </a:t>
            </a:r>
            <a:r>
              <a:rPr lang="en-GB" dirty="0" smtClean="0"/>
              <a:t>Montpensier</a:t>
            </a:r>
            <a:r>
              <a:rPr lang="en-GB" dirty="0" smtClean="0"/>
              <a:t>. LP initially very keen to extend his influence in the region</a:t>
            </a:r>
          </a:p>
          <a:p>
            <a:r>
              <a:rPr lang="en-GB" dirty="0" smtClean="0"/>
              <a:t>However once again under British pressure LP backed down and withdrew the suggestion and supported instead the British plan to marry her off to her cousin Francis – </a:t>
            </a:r>
            <a:r>
              <a:rPr lang="en-GB" b="1" dirty="0" smtClean="0"/>
              <a:t>again LP seen to be weak and dominated by Britain</a:t>
            </a:r>
            <a:endParaRPr lang="en-GB" dirty="0" smtClean="0"/>
          </a:p>
          <a:p>
            <a:r>
              <a:rPr lang="en-GB" dirty="0" smtClean="0"/>
              <a:t>Guizot however behind the other powers backs arranged for </a:t>
            </a:r>
            <a:r>
              <a:rPr lang="en-GB" dirty="0" smtClean="0"/>
              <a:t>Montpensier</a:t>
            </a:r>
            <a:r>
              <a:rPr lang="en-GB" dirty="0" smtClean="0"/>
              <a:t> to instead marry </a:t>
            </a:r>
            <a:r>
              <a:rPr lang="en-GB" dirty="0"/>
              <a:t>I</a:t>
            </a:r>
            <a:r>
              <a:rPr lang="en-GB" dirty="0" smtClean="0"/>
              <a:t>sabella’s younger sister which delighted many French nationalists but enraged Britain and damaged France’s relationship with Britain</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Algeria</a:t>
            </a:r>
            <a:endParaRPr lang="en-GB" dirty="0"/>
          </a:p>
        </p:txBody>
      </p:sp>
      <p:sp>
        <p:nvSpPr>
          <p:cNvPr id="3" name="Content Placeholder 2"/>
          <p:cNvSpPr>
            <a:spLocks noGrp="1"/>
          </p:cNvSpPr>
          <p:nvPr>
            <p:ph sz="quarter" idx="1"/>
          </p:nvPr>
        </p:nvSpPr>
        <p:spPr/>
        <p:txBody>
          <a:bodyPr>
            <a:normAutofit/>
          </a:bodyPr>
          <a:lstStyle/>
          <a:p>
            <a:r>
              <a:rPr lang="en-GB" dirty="0" smtClean="0"/>
              <a:t>Arguably the only bit of ‘glory’ in French foreign policy 1830-48</a:t>
            </a:r>
          </a:p>
          <a:p>
            <a:r>
              <a:rPr lang="en-GB" dirty="0" smtClean="0"/>
              <a:t>Charles X had conquered the coastline of Algeria in 1830. under Louis Philippe much of the interior was colonised and a new French empire established</a:t>
            </a:r>
          </a:p>
          <a:p>
            <a:r>
              <a:rPr lang="en-GB" dirty="0" smtClean="0"/>
              <a:t>Massively expensive for no obvious strategic or economic benefit</a:t>
            </a:r>
          </a:p>
          <a:p>
            <a:r>
              <a:rPr lang="en-GB" dirty="0" smtClean="0"/>
              <a:t>Didn’t bother any of the other </a:t>
            </a:r>
            <a:r>
              <a:rPr lang="en-GB" dirty="0"/>
              <a:t>G</a:t>
            </a:r>
            <a:r>
              <a:rPr lang="en-GB" dirty="0" smtClean="0"/>
              <a:t>reat Powers as none of them wanted Algeria for themselves</a:t>
            </a:r>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35</TotalTime>
  <Words>798</Words>
  <Application>Microsoft Office PowerPoint</Application>
  <PresentationFormat>On-screen Show (4:3)</PresentationFormat>
  <Paragraphs>43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Equity</vt:lpstr>
      <vt:lpstr>The Foreign Policy of Louis Philippe</vt:lpstr>
      <vt:lpstr>Aims, Pressures and Restraints</vt:lpstr>
      <vt:lpstr>1830 Revolts</vt:lpstr>
      <vt:lpstr>1830 Revolts</vt:lpstr>
      <vt:lpstr>1830 Revolts Italy</vt:lpstr>
      <vt:lpstr>Thiers</vt:lpstr>
      <vt:lpstr>Mehemet Ali</vt:lpstr>
      <vt:lpstr>The Affair of the Spanish Marriages</vt:lpstr>
      <vt:lpstr>Algeria</vt:lpstr>
      <vt:lpstr>Evaluation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Foreign Policy of Louis Philippe</dc:title>
  <dc:creator>Andy</dc:creator>
  <cp:lastModifiedBy>Andy</cp:lastModifiedBy>
  <cp:revision>1</cp:revision>
  <dcterms:created xsi:type="dcterms:W3CDTF">2013-10-14T17:08:50Z</dcterms:created>
  <dcterms:modified xsi:type="dcterms:W3CDTF">2013-10-14T17:44:13Z</dcterms:modified>
</cp:coreProperties>
</file>