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66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7505C83-D7F9-4032-A214-4B976458765C}" type="datetimeFigureOut">
              <a:rPr lang="en-GB" smtClean="0"/>
              <a:t>20/04/2012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1CCCE82-6EFD-4A61-B4B0-84E50CE1292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505C83-D7F9-4032-A214-4B976458765C}" type="datetimeFigureOut">
              <a:rPr lang="en-GB" smtClean="0"/>
              <a:t>20/04/2012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1CCCE82-6EFD-4A61-B4B0-84E50CE12920}"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505C83-D7F9-4032-A214-4B976458765C}" type="datetimeFigureOut">
              <a:rPr lang="en-GB" smtClean="0"/>
              <a:t>20/04/2012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1CCCE82-6EFD-4A61-B4B0-84E50CE12920}"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7505C83-D7F9-4032-A214-4B976458765C}" type="datetimeFigureOut">
              <a:rPr lang="en-GB" smtClean="0"/>
              <a:t>20/04/2012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1CCCE82-6EFD-4A61-B4B0-84E50CE12920}"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B7505C83-D7F9-4032-A214-4B976458765C}" type="datetimeFigureOut">
              <a:rPr lang="en-GB" smtClean="0"/>
              <a:t>20/04/2012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1CCCE82-6EFD-4A61-B4B0-84E50CE12920}"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7505C83-D7F9-4032-A214-4B976458765C}" type="datetimeFigureOut">
              <a:rPr lang="en-GB" smtClean="0"/>
              <a:t>20/04/2012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1CCCE82-6EFD-4A61-B4B0-84E50CE12920}" type="slidenum">
              <a:rPr lang="en-GB" smtClean="0"/>
              <a:t>‹#›</a:t>
            </a:fld>
            <a:endParaRPr lang="en-GB"/>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7505C83-D7F9-4032-A214-4B976458765C}" type="datetimeFigureOut">
              <a:rPr lang="en-GB" smtClean="0"/>
              <a:t>20/04/2012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1CCCE82-6EFD-4A61-B4B0-84E50CE12920}"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505C83-D7F9-4032-A214-4B976458765C}" type="datetimeFigureOut">
              <a:rPr lang="en-GB" smtClean="0"/>
              <a:t>20/04/2012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1CCCE82-6EFD-4A61-B4B0-84E50CE12920}"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505C83-D7F9-4032-A214-4B976458765C}" type="datetimeFigureOut">
              <a:rPr lang="en-GB" smtClean="0"/>
              <a:t>20/04/2012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1CCCE82-6EFD-4A61-B4B0-84E50CE12920}"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B7505C83-D7F9-4032-A214-4B976458765C}" type="datetimeFigureOut">
              <a:rPr lang="en-GB" smtClean="0"/>
              <a:t>20/04/2012</a:t>
            </a:fld>
            <a:endParaRPr lang="en-GB"/>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GB"/>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31CCCE82-6EFD-4A61-B4B0-84E50CE12920}"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505C83-D7F9-4032-A214-4B976458765C}" type="datetimeFigureOut">
              <a:rPr lang="en-GB" smtClean="0"/>
              <a:t>20/04/2012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1CCCE82-6EFD-4A61-B4B0-84E50CE12920}"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B7505C83-D7F9-4032-A214-4B976458765C}" type="datetimeFigureOut">
              <a:rPr lang="en-GB" smtClean="0"/>
              <a:t>20/04/2012</a:t>
            </a:fld>
            <a:endParaRPr lang="en-GB"/>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GB"/>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31CCCE82-6EFD-4A61-B4B0-84E50CE1292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educationforum.co.uk/"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Opposition to the Nazis</a:t>
            </a:r>
            <a:endParaRPr lang="en-GB" dirty="0"/>
          </a:p>
        </p:txBody>
      </p:sp>
      <p:sp>
        <p:nvSpPr>
          <p:cNvPr id="3" name="Subtitle 2"/>
          <p:cNvSpPr>
            <a:spLocks noGrp="1"/>
          </p:cNvSpPr>
          <p:nvPr>
            <p:ph type="subTitle" idx="1"/>
          </p:nvPr>
        </p:nvSpPr>
        <p:spPr/>
        <p:txBody>
          <a:bodyPr/>
          <a:lstStyle/>
          <a:p>
            <a:r>
              <a:rPr lang="en-GB" dirty="0" smtClean="0">
                <a:hlinkClick r:id="rId2"/>
              </a:rPr>
              <a:t>www.educationforum.co.uk</a:t>
            </a:r>
            <a:r>
              <a:rPr lang="en-GB" dirty="0" smtClean="0"/>
              <a:t> </a:t>
            </a:r>
            <a:endParaRPr lang="en-GB" dirty="0"/>
          </a:p>
        </p:txBody>
      </p:sp>
    </p:spTree>
    <p:extLst>
      <p:ext uri="{BB962C8B-B14F-4D97-AF65-F5344CB8AC3E}">
        <p14:creationId xmlns:p14="http://schemas.microsoft.com/office/powerpoint/2010/main" val="1796772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GB" dirty="0"/>
          </a:p>
        </p:txBody>
      </p:sp>
      <p:sp>
        <p:nvSpPr>
          <p:cNvPr id="3" name="Content Placeholder 2"/>
          <p:cNvSpPr>
            <a:spLocks noGrp="1"/>
          </p:cNvSpPr>
          <p:nvPr>
            <p:ph idx="1"/>
          </p:nvPr>
        </p:nvSpPr>
        <p:spPr/>
        <p:txBody>
          <a:bodyPr>
            <a:normAutofit/>
          </a:bodyPr>
          <a:lstStyle/>
          <a:p>
            <a:r>
              <a:rPr lang="en-GB" b="1" dirty="0"/>
              <a:t>Those who spoke out against Hitler and his policies faced intimidation and threats from the Gestapo, or imprisonment and in some cases execution. However, there were some brave individuals and groups who openly opposed Hitler and his policies - a few survived, but many were killed</a:t>
            </a:r>
            <a:r>
              <a:rPr lang="en-GB" b="1" dirty="0" smtClean="0"/>
              <a:t>.</a:t>
            </a:r>
          </a:p>
          <a:p>
            <a:r>
              <a:rPr lang="en-GB" b="1" dirty="0" smtClean="0"/>
              <a:t>Opposition to the Nazis grew after 1939 – why do you think this was?</a:t>
            </a:r>
            <a:endParaRPr lang="en-GB" b="1" dirty="0"/>
          </a:p>
          <a:p>
            <a:endParaRPr lang="en-GB" dirty="0"/>
          </a:p>
        </p:txBody>
      </p:sp>
    </p:spTree>
    <p:extLst>
      <p:ext uri="{BB962C8B-B14F-4D97-AF65-F5344CB8AC3E}">
        <p14:creationId xmlns:p14="http://schemas.microsoft.com/office/powerpoint/2010/main" val="1261771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Opposition Groups 1</a:t>
            </a:r>
            <a:endParaRPr lang="en-GB" dirty="0"/>
          </a:p>
        </p:txBody>
      </p:sp>
      <p:sp>
        <p:nvSpPr>
          <p:cNvPr id="3" name="Content Placeholder 2"/>
          <p:cNvSpPr>
            <a:spLocks noGrp="1"/>
          </p:cNvSpPr>
          <p:nvPr>
            <p:ph idx="1"/>
          </p:nvPr>
        </p:nvSpPr>
        <p:spPr/>
        <p:txBody>
          <a:bodyPr>
            <a:normAutofit/>
          </a:bodyPr>
          <a:lstStyle/>
          <a:p>
            <a:r>
              <a:rPr lang="en-GB" dirty="0"/>
              <a:t>The Catholic Archbishop of Munster, </a:t>
            </a:r>
            <a:r>
              <a:rPr lang="en-GB" b="1" dirty="0"/>
              <a:t>von Galen</a:t>
            </a:r>
            <a:r>
              <a:rPr lang="en-GB" dirty="0"/>
              <a:t>, led a successful campaign to end euthanasia of mentally-disabled people.</a:t>
            </a:r>
          </a:p>
          <a:p>
            <a:r>
              <a:rPr lang="en-GB" dirty="0"/>
              <a:t>Some Catholic priests opposed Hitler. In 1937, the Pope's message </a:t>
            </a:r>
            <a:r>
              <a:rPr lang="en-GB" b="1" dirty="0"/>
              <a:t>'With Burning Concern'</a:t>
            </a:r>
            <a:r>
              <a:rPr lang="en-GB" dirty="0"/>
              <a:t> attacked Hitler as 'a mad prophet with repulsive arrogance' and was read in every Catholic church.</a:t>
            </a:r>
          </a:p>
          <a:p>
            <a:r>
              <a:rPr lang="en-GB" dirty="0"/>
              <a:t>The </a:t>
            </a:r>
            <a:r>
              <a:rPr lang="en-GB" b="1" dirty="0"/>
              <a:t>White Rose group</a:t>
            </a:r>
            <a:r>
              <a:rPr lang="en-GB" dirty="0"/>
              <a:t> was formed by students at Munich University. They published anti-Nazi leaflets, but were discovered and executed in 1943.</a:t>
            </a:r>
          </a:p>
          <a:p>
            <a:r>
              <a:rPr lang="en-GB" dirty="0"/>
              <a:t>A paramilitary wing of the Social Democratic Party, called the </a:t>
            </a:r>
            <a:r>
              <a:rPr lang="en-GB" b="1" dirty="0" err="1"/>
              <a:t>Reichsbanner</a:t>
            </a:r>
            <a:r>
              <a:rPr lang="en-GB" dirty="0"/>
              <a:t>, sabotaged railway lines and acted as spies.</a:t>
            </a:r>
          </a:p>
          <a:p>
            <a:endParaRPr lang="en-GB" dirty="0"/>
          </a:p>
        </p:txBody>
      </p:sp>
    </p:spTree>
    <p:extLst>
      <p:ext uri="{BB962C8B-B14F-4D97-AF65-F5344CB8AC3E}">
        <p14:creationId xmlns:p14="http://schemas.microsoft.com/office/powerpoint/2010/main" val="1054554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Opposition Groups 2</a:t>
            </a:r>
            <a:endParaRPr lang="en-GB" dirty="0"/>
          </a:p>
        </p:txBody>
      </p:sp>
      <p:sp>
        <p:nvSpPr>
          <p:cNvPr id="3" name="Content Placeholder 2"/>
          <p:cNvSpPr>
            <a:spLocks noGrp="1"/>
          </p:cNvSpPr>
          <p:nvPr>
            <p:ph idx="1"/>
          </p:nvPr>
        </p:nvSpPr>
        <p:spPr/>
        <p:txBody>
          <a:bodyPr>
            <a:normAutofit/>
          </a:bodyPr>
          <a:lstStyle/>
          <a:p>
            <a:r>
              <a:rPr lang="en-GB" dirty="0"/>
              <a:t>During the war, 'swing' groups were formed. These were young people who rejected Nazi values, drank alcohol and danced to jazz. More violent groups were called the </a:t>
            </a:r>
            <a:r>
              <a:rPr lang="en-GB" b="1" dirty="0"/>
              <a:t>Edelweiss Pirates</a:t>
            </a:r>
            <a:r>
              <a:rPr lang="en-GB" dirty="0"/>
              <a:t>. They daubed anti-Nazi slogans, sheltered deserters and beat up Nazi officials. In 1944, the Cologne Pirates (the Edelweiss Pirates based in Cologne) killed the Gestapo chief, so the Nazis publicly hanged 12 of them.</a:t>
            </a:r>
          </a:p>
          <a:p>
            <a:r>
              <a:rPr lang="en-GB" dirty="0"/>
              <a:t>Many Protestant pastors, led by Martin </a:t>
            </a:r>
            <a:r>
              <a:rPr lang="en-GB" dirty="0" err="1"/>
              <a:t>Niemöller</a:t>
            </a:r>
            <a:r>
              <a:rPr lang="en-GB" dirty="0"/>
              <a:t>, formed </a:t>
            </a:r>
            <a:r>
              <a:rPr lang="en-GB" b="1" dirty="0"/>
              <a:t>the Confessional Church</a:t>
            </a:r>
            <a:r>
              <a:rPr lang="en-GB" dirty="0"/>
              <a:t> in opposition to Hitler's Reich Church. </a:t>
            </a:r>
            <a:r>
              <a:rPr lang="en-GB" dirty="0" err="1"/>
              <a:t>Niemöller</a:t>
            </a:r>
            <a:r>
              <a:rPr lang="en-GB" dirty="0"/>
              <a:t> was held in a concentration camp during the period 1937-1945. Another Protestant pastor, Dietrich </a:t>
            </a:r>
            <a:r>
              <a:rPr lang="en-GB" dirty="0" err="1"/>
              <a:t>Bonhöffer</a:t>
            </a:r>
            <a:r>
              <a:rPr lang="en-GB" dirty="0"/>
              <a:t>, took part in the 1944 bomb plot and was executed.</a:t>
            </a:r>
          </a:p>
          <a:p>
            <a:r>
              <a:rPr lang="en-GB" dirty="0"/>
              <a:t>In 1944, a group of army officers and intellectuals called the </a:t>
            </a:r>
            <a:r>
              <a:rPr lang="en-GB" b="1" dirty="0" err="1"/>
              <a:t>Kreisau</a:t>
            </a:r>
            <a:r>
              <a:rPr lang="en-GB" b="1" dirty="0"/>
              <a:t> Circle</a:t>
            </a:r>
            <a:r>
              <a:rPr lang="en-GB" dirty="0"/>
              <a:t> tried to bomb Hitler. The bomb was planted by Colonel </a:t>
            </a:r>
            <a:r>
              <a:rPr lang="en-GB" dirty="0" err="1"/>
              <a:t>Stauffenberg</a:t>
            </a:r>
            <a:r>
              <a:rPr lang="en-GB" dirty="0"/>
              <a:t>. It exploded, but Hitler survived. In retaliation, 5,000 people were executed.</a:t>
            </a:r>
          </a:p>
          <a:p>
            <a:endParaRPr lang="en-GB" dirty="0"/>
          </a:p>
        </p:txBody>
      </p:sp>
    </p:spTree>
    <p:extLst>
      <p:ext uri="{BB962C8B-B14F-4D97-AF65-F5344CB8AC3E}">
        <p14:creationId xmlns:p14="http://schemas.microsoft.com/office/powerpoint/2010/main" val="426512529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34</TotalTime>
  <Words>346</Words>
  <Application>Microsoft Office PowerPoint</Application>
  <PresentationFormat>On-screen Show (4:3)</PresentationFormat>
  <Paragraphs>14</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Angles</vt:lpstr>
      <vt:lpstr>Opposition to the Nazis</vt:lpstr>
      <vt:lpstr>Introduction</vt:lpstr>
      <vt:lpstr>Opposition Groups 1</vt:lpstr>
      <vt:lpstr>Opposition Groups 2</vt:lpstr>
    </vt:vector>
  </TitlesOfParts>
  <Company>Dartford Technology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Opposition to the Nazis</dc:title>
  <dc:creator>Alison Chapman</dc:creator>
  <cp:lastModifiedBy>Alison Chapman</cp:lastModifiedBy>
  <cp:revision>2</cp:revision>
  <dcterms:created xsi:type="dcterms:W3CDTF">2012-04-20T10:36:52Z</dcterms:created>
  <dcterms:modified xsi:type="dcterms:W3CDTF">2012-04-20T11:11:24Z</dcterms:modified>
</cp:coreProperties>
</file>