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4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20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29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53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55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56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68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1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5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723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63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722A1-59AE-4335-9709-52F3FB46B0EB}" type="datetimeFigureOut">
              <a:rPr lang="en-GB" smtClean="0"/>
              <a:t>03/02/2012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619D7-6B56-4D9E-B401-8A000CE0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70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forum.co.u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Using Your IWB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www.educationforum.co.uk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42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Trouble with IWBs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thing about IWBs</a:t>
            </a:r>
          </a:p>
          <a:p>
            <a:r>
              <a:rPr lang="en-GB" dirty="0" smtClean="0"/>
              <a:t>Is that they can make you stand at the front</a:t>
            </a:r>
          </a:p>
          <a:p>
            <a:r>
              <a:rPr lang="en-GB" dirty="0" smtClean="0"/>
              <a:t>Reading presentations from a teleprompter</a:t>
            </a:r>
          </a:p>
          <a:p>
            <a:r>
              <a:rPr lang="en-GB" dirty="0" smtClean="0"/>
              <a:t>Reinforcing what teachers have always done</a:t>
            </a:r>
          </a:p>
          <a:p>
            <a:r>
              <a:rPr lang="en-GB" dirty="0" smtClean="0"/>
              <a:t>Stand at the front talking</a:t>
            </a:r>
          </a:p>
          <a:p>
            <a:r>
              <a:rPr lang="en-GB" dirty="0" smtClean="0"/>
              <a:t>Perhaps this is why they were the ‘killer’ ICT application costing schools many thousands</a:t>
            </a:r>
          </a:p>
          <a:p>
            <a:r>
              <a:rPr lang="en-GB" dirty="0" smtClean="0"/>
              <a:t>Boring, eh?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0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session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Will aim to give you some simple usable ideas you can take away and use with any IWB or AV device</a:t>
            </a:r>
          </a:p>
          <a:p>
            <a:r>
              <a:rPr lang="en-GB" dirty="0" smtClean="0"/>
              <a:t>Ideas which will encourage proper interactivity (not just blank filling but higher order thinking), collaborative learning, engagement and enjoyment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47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103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Using Your IWB</vt:lpstr>
      <vt:lpstr>The Trouble with IWBs</vt:lpstr>
      <vt:lpstr>This session</vt:lpstr>
    </vt:vector>
  </TitlesOfParts>
  <Company>Dartford Technology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Your IWB</dc:title>
  <dc:creator>Andy Walker</dc:creator>
  <cp:lastModifiedBy>Andy Walker</cp:lastModifiedBy>
  <cp:revision>1</cp:revision>
  <dcterms:created xsi:type="dcterms:W3CDTF">2012-02-03T10:20:10Z</dcterms:created>
  <dcterms:modified xsi:type="dcterms:W3CDTF">2012-02-03T10:27:13Z</dcterms:modified>
</cp:coreProperties>
</file>