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675BA5-027A-4D09-A357-49E6C09EDBF7}" type="datetimeFigureOut">
              <a:rPr lang="en-GB" smtClean="0"/>
              <a:t>19/05/2015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4833E08-AE7C-4520-AD34-A80AA10704C0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forum.co.u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Public Health in the 20</a:t>
            </a:r>
            <a:r>
              <a:rPr lang="en-GB" baseline="30000" dirty="0" smtClean="0"/>
              <a:t>th</a:t>
            </a:r>
            <a:r>
              <a:rPr lang="en-GB" dirty="0" smtClean="0"/>
              <a:t> Century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www.educationforum.co.uk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26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 the 20th century, the government accepted the need to care for all its citizens 'from the cradle to the grave', and there was a greater focus than ever before on the health of the </a:t>
            </a:r>
            <a:r>
              <a:rPr lang="en-GB" b="1" dirty="0" smtClean="0"/>
              <a:t>nation</a:t>
            </a:r>
          </a:p>
          <a:p>
            <a:r>
              <a:rPr lang="en-GB" b="1" dirty="0" smtClean="0"/>
              <a:t>This is in direct contrast to the ‘laissez faire’  attitude of the government in the 19</a:t>
            </a:r>
            <a:r>
              <a:rPr lang="en-GB" b="1" baseline="30000" dirty="0" smtClean="0"/>
              <a:t>th</a:t>
            </a:r>
            <a:r>
              <a:rPr lang="en-GB" b="1" dirty="0" smtClean="0"/>
              <a:t> century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the Cradle to the Grave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621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 most important factor in the 20</a:t>
            </a:r>
            <a:r>
              <a:rPr lang="en-GB" baseline="30000" dirty="0" smtClean="0"/>
              <a:t>th</a:t>
            </a:r>
            <a:r>
              <a:rPr lang="en-GB" dirty="0" smtClean="0"/>
              <a:t> century was therefore </a:t>
            </a:r>
            <a:r>
              <a:rPr lang="en-GB" b="1" dirty="0" smtClean="0"/>
              <a:t>GOVERNMENT</a:t>
            </a:r>
          </a:p>
          <a:p>
            <a:pPr marL="109728" indent="0">
              <a:buNone/>
            </a:pPr>
            <a:endParaRPr lang="en-GB" b="1" dirty="0" smtClean="0"/>
          </a:p>
          <a:p>
            <a:r>
              <a:rPr lang="en-GB" b="1" dirty="0" smtClean="0"/>
              <a:t>INDIVIDUALS</a:t>
            </a:r>
            <a:r>
              <a:rPr lang="en-GB" dirty="0" smtClean="0"/>
              <a:t> were also important e.g. </a:t>
            </a:r>
          </a:p>
          <a:p>
            <a:r>
              <a:rPr lang="en-GB" b="1" dirty="0" smtClean="0"/>
              <a:t>Lloyd George </a:t>
            </a:r>
            <a:r>
              <a:rPr lang="en-GB" dirty="0" smtClean="0"/>
              <a:t>Prime Minister during the Liberal Reforms, and after the war with the ‘homes fit for heroes’ programme. </a:t>
            </a:r>
          </a:p>
          <a:p>
            <a:r>
              <a:rPr lang="en-GB" b="1" dirty="0" err="1" smtClean="0"/>
              <a:t>Aneurin</a:t>
            </a:r>
            <a:r>
              <a:rPr lang="en-GB" b="1" dirty="0" smtClean="0"/>
              <a:t> Bevan</a:t>
            </a:r>
            <a:r>
              <a:rPr lang="en-GB" dirty="0" smtClean="0"/>
              <a:t> Minister for Health in 1948 and driving force behind the setting up of the NHS. </a:t>
            </a:r>
          </a:p>
          <a:p>
            <a:r>
              <a:rPr lang="en-GB" b="1" dirty="0" smtClean="0"/>
              <a:t>William </a:t>
            </a:r>
            <a:r>
              <a:rPr lang="en-GB" b="1" dirty="0" smtClean="0"/>
              <a:t>Beveridge</a:t>
            </a:r>
            <a:r>
              <a:rPr lang="en-GB" b="1" dirty="0" smtClean="0"/>
              <a:t> </a:t>
            </a:r>
            <a:r>
              <a:rPr lang="en-GB" dirty="0" smtClean="0"/>
              <a:t>– author of the </a:t>
            </a:r>
            <a:r>
              <a:rPr lang="en-GB" dirty="0" smtClean="0"/>
              <a:t>Beveridge</a:t>
            </a:r>
            <a:r>
              <a:rPr lang="en-GB" dirty="0" smtClean="0"/>
              <a:t> Report 1942 which outlined plans for the Welfare State</a:t>
            </a:r>
          </a:p>
          <a:p>
            <a:endParaRPr lang="en-GB" dirty="0" smtClean="0"/>
          </a:p>
          <a:p>
            <a:r>
              <a:rPr lang="en-GB" b="1" dirty="0" smtClean="0"/>
              <a:t>WAR</a:t>
            </a:r>
            <a:r>
              <a:rPr lang="en-GB" dirty="0" smtClean="0"/>
              <a:t> – was also important – WW1 and WW2 created the desire amongst the people for a fairer and more equal country</a:t>
            </a:r>
          </a:p>
          <a:p>
            <a:r>
              <a:rPr lang="en-GB" b="1" dirty="0" smtClean="0"/>
              <a:t>ECONOMY</a:t>
            </a:r>
            <a:r>
              <a:rPr lang="en-GB" dirty="0" smtClean="0"/>
              <a:t> was also important as economies recovering after the wars were able to afford better public health care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FACTORS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149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From 1906 to 1914 the Liberal Government passed the </a:t>
            </a:r>
            <a:r>
              <a:rPr lang="en-GB" b="1" dirty="0" smtClean="0"/>
              <a:t>Liberal Reforms-  </a:t>
            </a:r>
            <a:r>
              <a:rPr lang="en-GB" dirty="0" smtClean="0"/>
              <a:t>reforms to help reduce poverty. Legislation included the introduction of old age pensions, free school meals, National Insurance and labour exchanges</a:t>
            </a:r>
            <a:endParaRPr lang="en-GB" b="1" dirty="0" smtClean="0"/>
          </a:p>
          <a:p>
            <a:r>
              <a:rPr lang="en-GB" b="1" dirty="0" smtClean="0"/>
              <a:t>1918</a:t>
            </a:r>
            <a:r>
              <a:rPr lang="en-GB" b="1" dirty="0"/>
              <a:t>:</a:t>
            </a:r>
            <a:r>
              <a:rPr lang="en-GB" dirty="0"/>
              <a:t> After the First World War, the British Prime Minister Lloyd George promised the soldiers returning from the battlegrounds of Europe '</a:t>
            </a:r>
            <a:r>
              <a:rPr lang="en-GB" b="1" dirty="0"/>
              <a:t>homes fit for heroes</a:t>
            </a:r>
            <a:r>
              <a:rPr lang="en-GB" dirty="0"/>
              <a:t>'. The government set itself a target of building half-a-million decent homes by 1933.</a:t>
            </a:r>
          </a:p>
          <a:p>
            <a:r>
              <a:rPr lang="en-GB" b="1" dirty="0"/>
              <a:t>1919:</a:t>
            </a:r>
            <a:r>
              <a:rPr lang="en-GB" dirty="0"/>
              <a:t> A Ministry of Health was set up to look after </a:t>
            </a:r>
            <a:r>
              <a:rPr lang="en-GB" b="1" dirty="0"/>
              <a:t>sanitation, health care and disease</a:t>
            </a:r>
            <a:r>
              <a:rPr lang="en-GB" dirty="0"/>
              <a:t>, as well as the training of doctors, nurses and dentists, and maternity and children's welfare.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Steps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61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1934</a:t>
            </a:r>
            <a:r>
              <a:rPr lang="en-GB" dirty="0" smtClean="0"/>
              <a:t> Free School Milk Act </a:t>
            </a:r>
            <a:r>
              <a:rPr lang="en-GB" dirty="0"/>
              <a:t>encouraged local councils to give poor children free school meals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b="1" dirty="0"/>
              <a:t>1942:</a:t>
            </a:r>
            <a:r>
              <a:rPr lang="en-GB" dirty="0"/>
              <a:t> During the Second World War, the need to give people something to fight for led the government to commission up the </a:t>
            </a:r>
            <a:r>
              <a:rPr lang="en-GB" dirty="0"/>
              <a:t>Beveridge</a:t>
            </a:r>
            <a:r>
              <a:rPr lang="en-GB" dirty="0"/>
              <a:t> Report. </a:t>
            </a:r>
            <a:r>
              <a:rPr lang="en-GB" dirty="0"/>
              <a:t>Beveridge</a:t>
            </a:r>
            <a:r>
              <a:rPr lang="en-GB" dirty="0"/>
              <a:t> recommended a </a:t>
            </a:r>
            <a:r>
              <a:rPr lang="en-GB" b="1" dirty="0"/>
              <a:t>Welfare State</a:t>
            </a:r>
            <a:r>
              <a:rPr lang="en-GB" dirty="0"/>
              <a:t>, which would provide social security, free health care, free education, council housing and full employment.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Steps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62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1946:</a:t>
            </a:r>
            <a:r>
              <a:rPr lang="en-GB" dirty="0"/>
              <a:t> The New Towns Act planned </a:t>
            </a:r>
            <a:r>
              <a:rPr lang="en-GB" b="1" dirty="0"/>
              <a:t>new towns</a:t>
            </a:r>
            <a:r>
              <a:rPr lang="en-GB" dirty="0"/>
              <a:t> such as Stevenage and Newton </a:t>
            </a:r>
            <a:r>
              <a:rPr lang="en-GB" dirty="0"/>
              <a:t>Aycliffe</a:t>
            </a:r>
            <a:r>
              <a:rPr lang="en-GB" dirty="0"/>
              <a:t> to replace the inner-city slums. </a:t>
            </a:r>
            <a:endParaRPr lang="en-GB" dirty="0" smtClean="0"/>
          </a:p>
          <a:p>
            <a:r>
              <a:rPr lang="en-GB" b="1" dirty="0" smtClean="0"/>
              <a:t>5 </a:t>
            </a:r>
            <a:r>
              <a:rPr lang="en-GB" b="1" dirty="0"/>
              <a:t>July 1948:</a:t>
            </a:r>
            <a:r>
              <a:rPr lang="en-GB" dirty="0"/>
              <a:t> The 'appointed day' for the start of the </a:t>
            </a:r>
            <a:r>
              <a:rPr lang="en-GB" b="1" dirty="0"/>
              <a:t>National Health Service</a:t>
            </a:r>
            <a:r>
              <a:rPr lang="en-GB" dirty="0" smtClean="0"/>
              <a:t>. Gave free health care at the point of need for everyone to be paid for via National Insurance scheme – everyone entitled regardless of whether they had paid in</a:t>
            </a:r>
            <a:endParaRPr lang="en-GB" dirty="0"/>
          </a:p>
          <a:p>
            <a:r>
              <a:rPr lang="en-GB" b="1" dirty="0"/>
              <a:t>1956:</a:t>
            </a:r>
            <a:r>
              <a:rPr lang="en-GB" dirty="0"/>
              <a:t> The Clean Air Act imposed </a:t>
            </a:r>
            <a:r>
              <a:rPr lang="en-GB" b="1" dirty="0"/>
              <a:t>smokeless zones</a:t>
            </a:r>
            <a:r>
              <a:rPr lang="en-GB" dirty="0"/>
              <a:t> in cities and reduced smog.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Steps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679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In Section A</a:t>
            </a:r>
          </a:p>
          <a:p>
            <a:r>
              <a:rPr lang="en-GB" dirty="0" smtClean="0"/>
              <a:t>If the sources question is on Public Health you will need to be ready for a Factors part d question – excellent examples of GOVERNMENT and INDIVIDUALS here</a:t>
            </a:r>
          </a:p>
          <a:p>
            <a:pPr marL="0" indent="0">
              <a:buNone/>
            </a:pPr>
            <a:r>
              <a:rPr lang="en-GB" b="1" dirty="0" smtClean="0"/>
              <a:t>In Section B</a:t>
            </a:r>
          </a:p>
          <a:p>
            <a:r>
              <a:rPr lang="en-GB" dirty="0" smtClean="0"/>
              <a:t>You may be asked to choose either the 19</a:t>
            </a:r>
            <a:r>
              <a:rPr lang="en-GB" baseline="30000" dirty="0" smtClean="0"/>
              <a:t>th</a:t>
            </a:r>
            <a:r>
              <a:rPr lang="en-GB" dirty="0" smtClean="0"/>
              <a:t> or 20</a:t>
            </a:r>
            <a:r>
              <a:rPr lang="en-GB" baseline="30000" dirty="0" smtClean="0"/>
              <a:t>th</a:t>
            </a:r>
            <a:r>
              <a:rPr lang="en-GB" dirty="0" smtClean="0"/>
              <a:t> century or two different periods – which period saw most progress in public health or which period dealt best with a public health problem? – describe, explain, compare, evaluate</a:t>
            </a:r>
          </a:p>
          <a:p>
            <a:r>
              <a:rPr lang="en-GB" dirty="0" smtClean="0"/>
              <a:t>You may be asked to choose between two factors e.g. Individuals and Government and evaluate which was more important to improvements in public health</a:t>
            </a:r>
          </a:p>
          <a:p>
            <a:r>
              <a:rPr lang="en-GB" dirty="0" smtClean="0"/>
              <a:t>You may be asked to compare and evaluate two sets of measures e.g. Liberal Reforms 1906-14, or the National Health Service 1948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Possible Questions on Public Health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94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590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Public Health in the 20th Century</vt:lpstr>
      <vt:lpstr>From the Cradle to the Grave</vt:lpstr>
      <vt:lpstr>FACTORS</vt:lpstr>
      <vt:lpstr>Key Steps 1</vt:lpstr>
      <vt:lpstr>Key Steps 2</vt:lpstr>
      <vt:lpstr>Key Steps 3</vt:lpstr>
      <vt:lpstr>Possible Questions on Public Health</vt:lpstr>
    </vt:vector>
  </TitlesOfParts>
  <Company>Dartford Technology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in the 20th Century</dc:title>
  <dc:creator>Andrew Walker</dc:creator>
  <cp:lastModifiedBy>Andrew Walker</cp:lastModifiedBy>
  <cp:revision>3</cp:revision>
  <dcterms:created xsi:type="dcterms:W3CDTF">2015-05-19T08:07:20Z</dcterms:created>
  <dcterms:modified xsi:type="dcterms:W3CDTF">2015-05-19T08:34:11Z</dcterms:modified>
</cp:coreProperties>
</file>