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73891-D312-B942-BCB2-2AE60C2BCD3E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08E14-0CBD-FB4B-80CD-39B9D9552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91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243A529-2B94-CC47-B0D6-D5BA7FB275D7}" type="datetimeFigureOut">
              <a:rPr lang="en-US" smtClean="0"/>
              <a:t>9/18/2014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MizcAkqYOK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WALT: What happened in England in 1066?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1999"/>
            <a:ext cx="6461760" cy="1904039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Candara"/>
                <a:cs typeface="Candara"/>
              </a:rPr>
              <a:t>WILFS:</a:t>
            </a:r>
          </a:p>
          <a:p>
            <a:r>
              <a:rPr lang="en-US" dirty="0" smtClean="0">
                <a:solidFill>
                  <a:schemeClr val="tx2"/>
                </a:solidFill>
                <a:latin typeface="Candara"/>
                <a:cs typeface="Candara"/>
              </a:rPr>
              <a:t>3 – Place the context of today’s lesson into chronological order.</a:t>
            </a:r>
          </a:p>
          <a:p>
            <a:r>
              <a:rPr lang="en-US" dirty="0" smtClean="0">
                <a:solidFill>
                  <a:schemeClr val="tx2"/>
                </a:solidFill>
                <a:latin typeface="Candara"/>
                <a:cs typeface="Candara"/>
              </a:rPr>
              <a:t>4 – Describe our origins, where we came from.</a:t>
            </a:r>
          </a:p>
          <a:p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5 – </a:t>
            </a:r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Explain4 things that happened in England in 1066.</a:t>
            </a:r>
            <a:endParaRPr lang="en-US" dirty="0">
              <a:solidFill>
                <a:srgbClr val="FF0000"/>
              </a:solidFill>
              <a:latin typeface="Candara"/>
              <a:cs typeface="Candara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00587" y="5771846"/>
            <a:ext cx="685800" cy="641317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STARTER: Chronology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184825"/>
          </a:xfrm>
        </p:spPr>
        <p:txBody>
          <a:bodyPr/>
          <a:lstStyle/>
          <a:p>
            <a:r>
              <a:rPr lang="en-US" dirty="0" smtClean="0">
                <a:latin typeface="Candara"/>
                <a:cs typeface="Candara"/>
              </a:rPr>
              <a:t>Chronology means in order of time…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pPr marL="114300" indent="0">
              <a:buNone/>
            </a:pPr>
            <a:r>
              <a:rPr lang="en-US" dirty="0" smtClean="0">
                <a:latin typeface="Candara"/>
                <a:cs typeface="Candara"/>
              </a:rPr>
              <a:t>PLACE THESE EVENTS INTO CHRONOLOGICAL ORDER…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9738" y="2342876"/>
            <a:ext cx="89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YEAR 0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30288" y="2342876"/>
            <a:ext cx="962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2014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310610"/>
            <a:ext cx="983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2000 BC</a:t>
            </a:r>
            <a:endParaRPr lang="en-US" dirty="0">
              <a:latin typeface="Candara"/>
              <a:cs typeface="Candara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4628" y="2779038"/>
            <a:ext cx="7928146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69393" y="4350893"/>
            <a:ext cx="158397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Romans arrive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43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1269" y="5852770"/>
            <a:ext cx="154768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Saxons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500AD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49512" y="4027727"/>
            <a:ext cx="218303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Celts arrive in Britain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800 BC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66342" y="4883274"/>
            <a:ext cx="153674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Vikings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800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2859" y="3791542"/>
            <a:ext cx="215485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Great fire of London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1666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11756" y="5878379"/>
            <a:ext cx="173974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Normans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1066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9796" y="5555213"/>
            <a:ext cx="136238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Last Ice Age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10,000 BC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34691" y="4947522"/>
            <a:ext cx="134097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Black Death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1348 AD</a:t>
            </a:r>
          </a:p>
        </p:txBody>
      </p:sp>
    </p:spTree>
    <p:extLst>
      <p:ext uri="{BB962C8B-B14F-4D97-AF65-F5344CB8AC3E}">
        <p14:creationId xmlns:p14="http://schemas.microsoft.com/office/powerpoint/2010/main" val="351776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STARTER: Chronology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184825"/>
          </a:xfrm>
        </p:spPr>
        <p:txBody>
          <a:bodyPr/>
          <a:lstStyle/>
          <a:p>
            <a:r>
              <a:rPr lang="en-US" dirty="0" smtClean="0">
                <a:latin typeface="Candara"/>
                <a:cs typeface="Candara"/>
              </a:rPr>
              <a:t>Chronology means in order of time…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pPr marL="114300" indent="0">
              <a:buNone/>
            </a:pPr>
            <a:r>
              <a:rPr lang="en-US" dirty="0" smtClean="0">
                <a:latin typeface="Candara"/>
                <a:cs typeface="Candara"/>
              </a:rPr>
              <a:t>PLACE THESE EVENTS INTO CHRONOLOGICAL ORDER…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9738" y="2342876"/>
            <a:ext cx="89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YEAR 0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30288" y="2342876"/>
            <a:ext cx="962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2014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310610"/>
            <a:ext cx="983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2000 BC</a:t>
            </a:r>
            <a:endParaRPr lang="en-US" dirty="0">
              <a:latin typeface="Candara"/>
              <a:cs typeface="Candara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4628" y="2779038"/>
            <a:ext cx="7928146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19281" y="3645989"/>
            <a:ext cx="158397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Romans arrive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43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52745" y="4402299"/>
            <a:ext cx="154768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Saxons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500AD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9320" y="4402299"/>
            <a:ext cx="218303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Celts arrive in Britain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800 BC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09738" y="3630092"/>
            <a:ext cx="153674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Vikings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800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6088" y="4360209"/>
            <a:ext cx="215485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Great fire of London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1666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9857" y="4431230"/>
            <a:ext cx="173974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Normans arrive.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1066 AD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200" y="3668988"/>
            <a:ext cx="136238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Last Ice Age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10,000 BC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82374" y="3630092"/>
            <a:ext cx="134097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ndara"/>
                <a:cs typeface="Candara"/>
              </a:rPr>
              <a:t>Black Death</a:t>
            </a:r>
          </a:p>
          <a:p>
            <a:pPr algn="ctr"/>
            <a:r>
              <a:rPr lang="en-US" dirty="0" smtClean="0">
                <a:latin typeface="Candara"/>
                <a:cs typeface="Candara"/>
              </a:rPr>
              <a:t>1348 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4628" y="5352215"/>
            <a:ext cx="8104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andara"/>
                <a:cs typeface="Candara"/>
              </a:rPr>
              <a:t>How did you do? Hold up </a:t>
            </a:r>
            <a:r>
              <a:rPr lang="en-US" sz="4000" dirty="0" smtClean="0">
                <a:solidFill>
                  <a:srgbClr val="008000"/>
                </a:solidFill>
                <a:latin typeface="Candara"/>
                <a:cs typeface="Candara"/>
              </a:rPr>
              <a:t>Green </a:t>
            </a:r>
            <a:r>
              <a:rPr lang="en-US" sz="4000" dirty="0" smtClean="0">
                <a:latin typeface="Candara"/>
                <a:cs typeface="Candara"/>
              </a:rPr>
              <a:t>for all right and </a:t>
            </a:r>
            <a:r>
              <a:rPr lang="en-US" sz="4000" dirty="0" smtClean="0">
                <a:solidFill>
                  <a:srgbClr val="FF0000"/>
                </a:solidFill>
                <a:latin typeface="Candara"/>
                <a:cs typeface="Candara"/>
              </a:rPr>
              <a:t>Red</a:t>
            </a:r>
            <a:r>
              <a:rPr lang="en-US" sz="4000" dirty="0" smtClean="0">
                <a:latin typeface="Candara"/>
                <a:cs typeface="Candara"/>
              </a:rPr>
              <a:t> for one wrong.</a:t>
            </a:r>
          </a:p>
        </p:txBody>
      </p:sp>
    </p:spTree>
    <p:extLst>
      <p:ext uri="{BB962C8B-B14F-4D97-AF65-F5344CB8AC3E}">
        <p14:creationId xmlns:p14="http://schemas.microsoft.com/office/powerpoint/2010/main" val="339747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happened in England in 1066?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Promenade your partner and share what you already know know</a:t>
            </a:r>
          </a:p>
          <a:p>
            <a:r>
              <a:rPr lang="en-GB" dirty="0" smtClean="0"/>
              <a:t>Stand and Share</a:t>
            </a:r>
          </a:p>
          <a:p>
            <a:r>
              <a:rPr lang="en-GB" dirty="0" smtClean="0"/>
              <a:t>Watch the clip and try and write down 4 things that happened to England in 1066</a:t>
            </a:r>
          </a:p>
          <a:p>
            <a:pPr marL="114300" indent="0">
              <a:buNone/>
            </a:pP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www.youtube.com/watch?v=MizcAkqYOKw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3" y="4008292"/>
            <a:ext cx="5250873" cy="224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6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all questions on the worksheet given out today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45" y="2563091"/>
            <a:ext cx="4973782" cy="326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045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99</TotalTime>
  <Words>235</Words>
  <Application>Microsoft Office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Theme</vt:lpstr>
      <vt:lpstr>WALT: What happened in England in 1066?</vt:lpstr>
      <vt:lpstr>STARTER: Chronology</vt:lpstr>
      <vt:lpstr>STARTER: Chronology</vt:lpstr>
      <vt:lpstr>What happened in England in 1066?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WALT: Discover who we are and where we come from…</dc:title>
  <dc:creator>Joseph</dc:creator>
  <cp:lastModifiedBy>Andrew Walker</cp:lastModifiedBy>
  <cp:revision>13</cp:revision>
  <dcterms:created xsi:type="dcterms:W3CDTF">2014-09-11T19:10:33Z</dcterms:created>
  <dcterms:modified xsi:type="dcterms:W3CDTF">2014-09-18T15:12:11Z</dcterms:modified>
</cp:coreProperties>
</file>