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5ED121D-381E-430D-BFB0-242EDE4602DF}" type="datetimeFigureOut">
              <a:rPr lang="en-GB" smtClean="0"/>
              <a:t>07/03/2014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F2BE559-C03C-4D6E-B302-A3751AE8C62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121D-381E-430D-BFB0-242EDE4602DF}" type="datetimeFigureOut">
              <a:rPr lang="en-GB" smtClean="0"/>
              <a:t>07/03/2014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E559-C03C-4D6E-B302-A3751AE8C62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121D-381E-430D-BFB0-242EDE4602DF}" type="datetimeFigureOut">
              <a:rPr lang="en-GB" smtClean="0"/>
              <a:t>07/03/2014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E559-C03C-4D6E-B302-A3751AE8C62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121D-381E-430D-BFB0-242EDE4602DF}" type="datetimeFigureOut">
              <a:rPr lang="en-GB" smtClean="0"/>
              <a:t>07/03/2014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E559-C03C-4D6E-B302-A3751AE8C62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5ED121D-381E-430D-BFB0-242EDE4602DF}" type="datetimeFigureOut">
              <a:rPr lang="en-GB" smtClean="0"/>
              <a:t>07/03/2014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F2BE559-C03C-4D6E-B302-A3751AE8C62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121D-381E-430D-BFB0-242EDE4602DF}" type="datetimeFigureOut">
              <a:rPr lang="en-GB" smtClean="0"/>
              <a:t>07/03/2014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E559-C03C-4D6E-B302-A3751AE8C62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121D-381E-430D-BFB0-242EDE4602DF}" type="datetimeFigureOut">
              <a:rPr lang="en-GB" smtClean="0"/>
              <a:t>07/03/2014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E559-C03C-4D6E-B302-A3751AE8C62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121D-381E-430D-BFB0-242EDE4602DF}" type="datetimeFigureOut">
              <a:rPr lang="en-GB" smtClean="0"/>
              <a:t>07/03/2014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E559-C03C-4D6E-B302-A3751AE8C62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121D-381E-430D-BFB0-242EDE4602DF}" type="datetimeFigureOut">
              <a:rPr lang="en-GB" smtClean="0"/>
              <a:t>07/03/2014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E559-C03C-4D6E-B302-A3751AE8C62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121D-381E-430D-BFB0-242EDE4602DF}" type="datetimeFigureOut">
              <a:rPr lang="en-GB" smtClean="0"/>
              <a:t>07/03/2014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E559-C03C-4D6E-B302-A3751AE8C62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121D-381E-430D-BFB0-242EDE4602DF}" type="datetimeFigureOut">
              <a:rPr lang="en-GB" smtClean="0"/>
              <a:t>07/03/2014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E559-C03C-4D6E-B302-A3751AE8C62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ED121D-381E-430D-BFB0-242EDE4602DF}" type="datetimeFigureOut">
              <a:rPr lang="en-GB" smtClean="0"/>
              <a:t>07/03/2014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2BE559-C03C-4D6E-B302-A3751AE8C62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cationforum.co.uk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did the Nazis treat ‘outsiders’?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www.educationforum.co.uk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29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Volksgemeinschaft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 idea of the Peoples community was of a healthy, racially pure, vigorous, hard working community of Aryans working for the good of Hitler and the Reich</a:t>
            </a:r>
          </a:p>
          <a:p>
            <a:r>
              <a:rPr lang="en-GB" dirty="0" smtClean="0"/>
              <a:t>Those excluded from the Peoples community were called ‘</a:t>
            </a:r>
            <a:r>
              <a:rPr lang="en-GB" dirty="0" smtClean="0"/>
              <a:t>gemeinschaftsunfahig</a:t>
            </a:r>
            <a:r>
              <a:rPr lang="en-GB" dirty="0" smtClean="0"/>
              <a:t>’ and were classified in 3 ways;</a:t>
            </a:r>
          </a:p>
          <a:p>
            <a:pPr marL="514350" indent="-514350">
              <a:buAutoNum type="arabicPeriod"/>
            </a:pPr>
            <a:r>
              <a:rPr lang="en-GB" b="1" dirty="0" smtClean="0"/>
              <a:t>Politically</a:t>
            </a:r>
            <a:r>
              <a:rPr lang="en-GB" dirty="0" smtClean="0"/>
              <a:t> – opponents of the regime – communists etc.</a:t>
            </a:r>
          </a:p>
          <a:p>
            <a:pPr marL="514350" indent="-514350">
              <a:buAutoNum type="arabicPeriod"/>
            </a:pPr>
            <a:r>
              <a:rPr lang="en-GB" b="1" dirty="0" smtClean="0"/>
              <a:t>Biologically</a:t>
            </a:r>
            <a:r>
              <a:rPr lang="en-GB" dirty="0" smtClean="0"/>
              <a:t> – those who were seen as damaging to the racial purity of the Nation – Jews, mentally ill, gypsies</a:t>
            </a:r>
          </a:p>
          <a:p>
            <a:pPr marL="514350" indent="-514350">
              <a:buAutoNum type="arabicPeriod"/>
            </a:pPr>
            <a:r>
              <a:rPr lang="en-GB" b="1" dirty="0" smtClean="0"/>
              <a:t>Socially</a:t>
            </a:r>
            <a:r>
              <a:rPr lang="en-GB" dirty="0" smtClean="0"/>
              <a:t> – those whose behaviour conflicted with Nazi ideas of what was right and proper – alcoholics, prostitutes, homosexuals and the ‘workshy’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03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Mentally Ill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The Nazis introduced the Law for the Prevention of Hereditary Diseased Offspring in July 1933</a:t>
            </a:r>
          </a:p>
          <a:p>
            <a:r>
              <a:rPr lang="en-GB" dirty="0" smtClean="0"/>
              <a:t>Diseases covered included; congenital feeblemindedness, depression, epilepsy, deafness, physical deformity, schizophrenia, alcoholism</a:t>
            </a:r>
          </a:p>
          <a:p>
            <a:r>
              <a:rPr lang="en-GB" dirty="0" smtClean="0"/>
              <a:t>People with such problems were seen as burdens to the community and a threat to racial purity</a:t>
            </a:r>
          </a:p>
          <a:p>
            <a:r>
              <a:rPr lang="en-GB" dirty="0" smtClean="0"/>
              <a:t>By law sufferers were sterilised to stop their genes passing to the next generation. </a:t>
            </a:r>
          </a:p>
          <a:p>
            <a:r>
              <a:rPr lang="en-GB" dirty="0" smtClean="0"/>
              <a:t>Between 1933-39 350,000 such people were sterilised</a:t>
            </a:r>
          </a:p>
          <a:p>
            <a:r>
              <a:rPr lang="en-GB" dirty="0" smtClean="0"/>
              <a:t>From 1939-41 the policy changed to one of ‘mercy killing’ with a special unit called T4 being set up to murder children</a:t>
            </a:r>
          </a:p>
          <a:p>
            <a:r>
              <a:rPr lang="en-GB" dirty="0" smtClean="0"/>
              <a:t>Between 1941-44 there were around 200,000 such murders</a:t>
            </a:r>
          </a:p>
          <a:p>
            <a:r>
              <a:rPr lang="en-GB" dirty="0" smtClean="0"/>
              <a:t>The T4 programme slowed down in 1941 after the intervention of Archbishop Galen but did not completely stop</a:t>
            </a:r>
          </a:p>
          <a:p>
            <a:r>
              <a:rPr lang="en-GB" dirty="0" smtClean="0"/>
              <a:t>The Nazis attempted to prepare people for such policies through propaganda in film and in schools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800" b="1" dirty="0" smtClean="0"/>
              <a:t>Translation: 60,000 Reich marks. What this person suffering from is hereditary defects costs the People’s community during his lifetime. Comrade, that is your money too.</a:t>
            </a:r>
            <a:endParaRPr lang="en-GB" sz="1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545" y="1219200"/>
            <a:ext cx="3868910" cy="4937125"/>
          </a:xfrm>
        </p:spPr>
      </p:pic>
    </p:spTree>
    <p:extLst>
      <p:ext uri="{BB962C8B-B14F-4D97-AF65-F5344CB8AC3E}">
        <p14:creationId xmlns:p14="http://schemas.microsoft.com/office/powerpoint/2010/main" val="10458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Asocials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Asocial was a term to describe anyone whose behaviour fell outside of the </a:t>
            </a:r>
            <a:r>
              <a:rPr lang="en-GB" dirty="0" smtClean="0"/>
              <a:t>Volksgemeinschaft</a:t>
            </a:r>
            <a:r>
              <a:rPr lang="en-GB" dirty="0" smtClean="0"/>
              <a:t> including – beggars, alcoholics, addicts, prostitutes, homosexuals, eccentrics, the workshy and delinquents</a:t>
            </a:r>
          </a:p>
          <a:p>
            <a:r>
              <a:rPr lang="en-GB" dirty="0" smtClean="0"/>
              <a:t>Refusing to work was seen as an ‘offence against the community’ – repeated </a:t>
            </a:r>
            <a:r>
              <a:rPr lang="en-GB" dirty="0" smtClean="0"/>
              <a:t>refusers</a:t>
            </a:r>
            <a:r>
              <a:rPr lang="en-GB" dirty="0" smtClean="0"/>
              <a:t> were rounded up and sent to Concentration Camps</a:t>
            </a:r>
          </a:p>
          <a:p>
            <a:r>
              <a:rPr lang="en-GB" dirty="0" smtClean="0"/>
              <a:t>All asocial behaviour was punishable by imprisonment – Later the Nazis tried to emphasise the biological ‘cause’ of such behaviour to justify their execution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61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Homosexuals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Homosexuality both offended the Nazis traditional ‘values’ and was seen as a threat to the pro </a:t>
            </a:r>
            <a:r>
              <a:rPr lang="en-GB" dirty="0" smtClean="0"/>
              <a:t>natalist</a:t>
            </a:r>
            <a:r>
              <a:rPr lang="en-GB" dirty="0" smtClean="0"/>
              <a:t> policy</a:t>
            </a:r>
          </a:p>
          <a:p>
            <a:r>
              <a:rPr lang="en-GB" dirty="0" smtClean="0"/>
              <a:t>1936 Reich Central Office for Combating Homosexuality and Abortion set up under Himmler</a:t>
            </a:r>
          </a:p>
          <a:p>
            <a:r>
              <a:rPr lang="en-GB" dirty="0" smtClean="0"/>
              <a:t>Around 15,000 male homosexuals sent to Concentration Camps – many castrated and others subject to other medical experiments to ‘correct’ their sexual behaviour</a:t>
            </a:r>
          </a:p>
          <a:p>
            <a:r>
              <a:rPr lang="en-GB" dirty="0" smtClean="0"/>
              <a:t>Homosexuals frequently received brutal beatings in the camps to ‘correct’ their behaviour and were made to wear the ‘pink triangle’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359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Religious Sects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Nazis fiercely persecuted minority religions such as Jehovah’s Witnesses, Christian Scientists, Seventh Day Adventists</a:t>
            </a:r>
          </a:p>
          <a:p>
            <a:r>
              <a:rPr lang="en-GB" dirty="0" smtClean="0"/>
              <a:t>Over 1/3</a:t>
            </a:r>
            <a:r>
              <a:rPr lang="en-GB" baseline="30000" dirty="0" smtClean="0"/>
              <a:t>rd</a:t>
            </a:r>
            <a:r>
              <a:rPr lang="en-GB" dirty="0" smtClean="0"/>
              <a:t> of all Germany's Jehovah’s Witnesses died in Concentration Camps – often whole families would be arrested</a:t>
            </a:r>
          </a:p>
          <a:p>
            <a:r>
              <a:rPr lang="en-GB" dirty="0" smtClean="0"/>
              <a:t>The Nazis were particularly angered by some religious groups refusal to join the army and fight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83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Gypsies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In 1938 Himmler issued ‘The Decree for the struggle against the gypsy plague’</a:t>
            </a:r>
          </a:p>
          <a:p>
            <a:r>
              <a:rPr lang="en-GB" dirty="0" smtClean="0"/>
              <a:t>The Nazis believed that gypsies were racially inferior</a:t>
            </a:r>
          </a:p>
          <a:p>
            <a:r>
              <a:rPr lang="en-GB" dirty="0" smtClean="0"/>
              <a:t>The war saw persecution intensify with over ½ million gypsies gassed in Concentration Camps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819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Concentration Camp badges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522" y="1219200"/>
            <a:ext cx="5828955" cy="4937125"/>
          </a:xfrm>
        </p:spPr>
      </p:pic>
    </p:spTree>
    <p:extLst>
      <p:ext uri="{BB962C8B-B14F-4D97-AF65-F5344CB8AC3E}">
        <p14:creationId xmlns:p14="http://schemas.microsoft.com/office/powerpoint/2010/main" val="151420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95</TotalTime>
  <Words>548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How did the Nazis treat ‘outsiders’?</vt:lpstr>
      <vt:lpstr>Volksgemeinschaft</vt:lpstr>
      <vt:lpstr>The Mentally Ill</vt:lpstr>
      <vt:lpstr>Translation: 60,000 Reich marks. What this person suffering from is hereditary defects costs the People’s community during his lifetime. Comrade, that is your money too.</vt:lpstr>
      <vt:lpstr>Asocials</vt:lpstr>
      <vt:lpstr>Homosexuals</vt:lpstr>
      <vt:lpstr>Religious Sects</vt:lpstr>
      <vt:lpstr>Gypsies</vt:lpstr>
      <vt:lpstr>Concentration Camp badges</vt:lpstr>
    </vt:vector>
  </TitlesOfParts>
  <Company>Dartford Technology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did the Nazis treat ‘outsiders’?</dc:title>
  <dc:creator>Andrew Walker</dc:creator>
  <cp:lastModifiedBy>Andrew Walker</cp:lastModifiedBy>
  <cp:revision>6</cp:revision>
  <dcterms:created xsi:type="dcterms:W3CDTF">2014-03-07T09:09:41Z</dcterms:created>
  <dcterms:modified xsi:type="dcterms:W3CDTF">2014-03-07T10:44:53Z</dcterms:modified>
</cp:coreProperties>
</file>