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CA21CC-6334-4134-AD33-37E79880546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D10176-CCC5-4AF9-B334-3E9519EF847E}" type="datetimeFigureOut">
              <a:rPr lang="en-GB" smtClean="0"/>
              <a:t>12/11/2013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forum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Art and Culture in Weimar Germany 1924-29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www.educationforum.co.uk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50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 Revival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Stresemann years also saw a big recovery in cultural and artistic life</a:t>
            </a:r>
          </a:p>
          <a:p>
            <a:r>
              <a:rPr lang="en-GB" dirty="0" smtClean="0"/>
              <a:t>Artists, architects and writers experimented with new styles and new ideas</a:t>
            </a:r>
          </a:p>
          <a:p>
            <a:r>
              <a:rPr lang="en-GB" dirty="0" smtClean="0"/>
              <a:t>There was an atmosphere of free expression and free thinking – Berlin overtook Paris as the European centre for art and culture</a:t>
            </a:r>
          </a:p>
          <a:p>
            <a:r>
              <a:rPr lang="en-GB" dirty="0" smtClean="0"/>
              <a:t>Not everyone like the new styles of 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7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Artists such as George Grosz used his art to criticise both society and politicians. Grosz art was often shocking to respectable society – sometime very political and often very sexual</a:t>
            </a:r>
          </a:p>
          <a:p>
            <a:r>
              <a:rPr lang="en-GB" dirty="0" smtClean="0"/>
              <a:t>A new modern art movement called the Dada school also emerged in this period headed by Hannah Hoch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Hitler in Hell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66" y="1600200"/>
            <a:ext cx="5763067" cy="4800600"/>
          </a:xfrm>
        </p:spPr>
      </p:pic>
    </p:spTree>
    <p:extLst>
      <p:ext uri="{BB962C8B-B14F-4D97-AF65-F5344CB8AC3E}">
        <p14:creationId xmlns:p14="http://schemas.microsoft.com/office/powerpoint/2010/main" val="22970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Berlin also became the centre for new plays, films and operas</a:t>
            </a:r>
          </a:p>
          <a:p>
            <a:r>
              <a:rPr lang="en-GB" dirty="0" smtClean="0"/>
              <a:t>Bertolt</a:t>
            </a:r>
            <a:r>
              <a:rPr lang="en-GB" dirty="0" smtClean="0"/>
              <a:t> Brecht the communist playwright became very popular</a:t>
            </a:r>
          </a:p>
          <a:p>
            <a:r>
              <a:rPr lang="en-GB" dirty="0" smtClean="0"/>
              <a:t>Cinema took off with films often expressing anti war and anti military ideas</a:t>
            </a:r>
          </a:p>
          <a:p>
            <a:r>
              <a:rPr lang="en-GB" dirty="0" smtClean="0"/>
              <a:t>Authors like Erich Remarque wrote any war books like ‘All Quiet on the Western Front’ which sold half a million copies</a:t>
            </a:r>
          </a:p>
          <a:p>
            <a:r>
              <a:rPr lang="en-GB" dirty="0" smtClean="0"/>
              <a:t>There were around 120 newspapers and over 40 theatres flourishing in an atmosphere of free expression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9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Nazis hated the art and culture of Weimar calling it ‘decadent’ and ‘degenerate’ and definitely unpatriotic</a:t>
            </a:r>
          </a:p>
          <a:p>
            <a:r>
              <a:rPr lang="en-GB" dirty="0" smtClean="0"/>
              <a:t>Some ordinary people were worried about the apparent decline of moral standards in Berlin where nightclubs and the sex industry flourished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8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Choose two the following and on your table produce a display of their life story and  contribution to art and culture:</a:t>
            </a:r>
          </a:p>
          <a:p>
            <a:pPr marL="514350" indent="-514350">
              <a:buAutoNum type="arabicPeriod"/>
            </a:pPr>
            <a:r>
              <a:rPr lang="en-GB" dirty="0" smtClean="0"/>
              <a:t>George Grosz</a:t>
            </a:r>
          </a:p>
          <a:p>
            <a:pPr marL="514350" indent="-514350">
              <a:buAutoNum type="arabicPeriod"/>
            </a:pPr>
            <a:r>
              <a:rPr lang="en-GB" dirty="0" smtClean="0"/>
              <a:t>Hannah </a:t>
            </a:r>
            <a:r>
              <a:rPr lang="en-GB" dirty="0" smtClean="0"/>
              <a:t>Hoech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Walter Gropius</a:t>
            </a:r>
          </a:p>
          <a:p>
            <a:pPr marL="514350" indent="-514350">
              <a:buAutoNum type="arabicPeriod"/>
            </a:pPr>
            <a:r>
              <a:rPr lang="en-GB" dirty="0" smtClean="0"/>
              <a:t>Bertolt</a:t>
            </a:r>
            <a:r>
              <a:rPr lang="en-GB" dirty="0" smtClean="0"/>
              <a:t> Brecht</a:t>
            </a:r>
          </a:p>
          <a:p>
            <a:pPr marL="514350" indent="-514350">
              <a:buAutoNum type="arabicPeriod"/>
            </a:pPr>
            <a:r>
              <a:rPr lang="en-GB" dirty="0" smtClean="0"/>
              <a:t>Hermann </a:t>
            </a:r>
            <a:r>
              <a:rPr lang="en-GB" dirty="0" smtClean="0"/>
              <a:t>Hesse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Erich Remarque</a:t>
            </a:r>
          </a:p>
          <a:p>
            <a:pPr marL="0" indent="0">
              <a:buNone/>
            </a:pPr>
            <a:r>
              <a:rPr lang="en-GB" dirty="0" smtClean="0"/>
              <a:t>Display on the walls around your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</TotalTime>
  <Words>277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Art and Culture in Weimar Germany 1924-29</vt:lpstr>
      <vt:lpstr>Cultural Revival</vt:lpstr>
      <vt:lpstr>Art</vt:lpstr>
      <vt:lpstr>Hitler in Hell</vt:lpstr>
      <vt:lpstr>Literature</vt:lpstr>
      <vt:lpstr>Opposition</vt:lpstr>
      <vt:lpstr>Research Task</vt:lpstr>
    </vt:vector>
  </TitlesOfParts>
  <Company>Dartford Technology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and Culture in Weimar Germany 1924-29</dc:title>
  <dc:creator>Andrew Walker</dc:creator>
  <cp:lastModifiedBy>Andrew Walker</cp:lastModifiedBy>
  <cp:revision>3</cp:revision>
  <dcterms:created xsi:type="dcterms:W3CDTF">2013-11-12T11:26:08Z</dcterms:created>
  <dcterms:modified xsi:type="dcterms:W3CDTF">2013-11-12T11:48:03Z</dcterms:modified>
</cp:coreProperties>
</file>